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2" r:id="rId3"/>
    <p:sldId id="261" r:id="rId4"/>
    <p:sldId id="281" r:id="rId5"/>
    <p:sldId id="282" r:id="rId6"/>
    <p:sldId id="280" r:id="rId7"/>
    <p:sldId id="273" r:id="rId8"/>
    <p:sldId id="284" r:id="rId9"/>
    <p:sldId id="283" r:id="rId10"/>
    <p:sldId id="285" r:id="rId11"/>
    <p:sldId id="286" r:id="rId12"/>
    <p:sldId id="293" r:id="rId13"/>
    <p:sldId id="294" r:id="rId14"/>
    <p:sldId id="304" r:id="rId15"/>
    <p:sldId id="287" r:id="rId16"/>
    <p:sldId id="288" r:id="rId17"/>
    <p:sldId id="289" r:id="rId18"/>
    <p:sldId id="290" r:id="rId19"/>
    <p:sldId id="291" r:id="rId20"/>
    <p:sldId id="292" r:id="rId21"/>
    <p:sldId id="299" r:id="rId22"/>
    <p:sldId id="295" r:id="rId23"/>
    <p:sldId id="302" r:id="rId24"/>
    <p:sldId id="301" r:id="rId25"/>
    <p:sldId id="298" r:id="rId26"/>
    <p:sldId id="303" r:id="rId27"/>
  </p:sldIdLst>
  <p:sldSz cx="12192000" cy="6858000"/>
  <p:notesSz cx="6802438" cy="9934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D66C40-3246-4D88-8656-FC8429444759}" v="4051" dt="2020-09-27T10:24:56.150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성훈" userId="fe1783d6-00a5-46a5-a2d7-c54f71b2a8cb" providerId="ADAL" clId="{980C7920-5DCC-4B16-A991-29ABC82F6000}"/>
    <pc:docChg chg="modSld">
      <pc:chgData name="이성훈" userId="fe1783d6-00a5-46a5-a2d7-c54f71b2a8cb" providerId="ADAL" clId="{980C7920-5DCC-4B16-A991-29ABC82F6000}" dt="2020-04-14T01:00:13.234" v="292" actId="20577"/>
      <pc:docMkLst>
        <pc:docMk/>
      </pc:docMkLst>
      <pc:sldChg chg="modSp">
        <pc:chgData name="이성훈" userId="fe1783d6-00a5-46a5-a2d7-c54f71b2a8cb" providerId="ADAL" clId="{980C7920-5DCC-4B16-A991-29ABC82F6000}" dt="2020-04-14T01:00:13.234" v="292" actId="20577"/>
        <pc:sldMkLst>
          <pc:docMk/>
          <pc:sldMk cId="2826434802" sldId="259"/>
        </pc:sldMkLst>
        <pc:spChg chg="mod">
          <ac:chgData name="이성훈" userId="fe1783d6-00a5-46a5-a2d7-c54f71b2a8cb" providerId="ADAL" clId="{980C7920-5DCC-4B16-A991-29ABC82F6000}" dt="2020-04-14T01:00:13.234" v="292" actId="20577"/>
          <ac:spMkLst>
            <pc:docMk/>
            <pc:sldMk cId="2826434802" sldId="259"/>
            <ac:spMk id="4" creationId="{6AD6FEC0-FE1C-4270-A666-40AF38019031}"/>
          </ac:spMkLst>
        </pc:spChg>
      </pc:sldChg>
      <pc:sldChg chg="addSp delSp modSp">
        <pc:chgData name="이성훈" userId="fe1783d6-00a5-46a5-a2d7-c54f71b2a8cb" providerId="ADAL" clId="{980C7920-5DCC-4B16-A991-29ABC82F6000}" dt="2020-04-14T00:52:54.636" v="1"/>
        <pc:sldMkLst>
          <pc:docMk/>
          <pc:sldMk cId="466079394" sldId="261"/>
        </pc:sldMkLst>
        <pc:spChg chg="del">
          <ac:chgData name="이성훈" userId="fe1783d6-00a5-46a5-a2d7-c54f71b2a8cb" providerId="ADAL" clId="{980C7920-5DCC-4B16-A991-29ABC82F6000}" dt="2020-04-14T00:52:53.940" v="0" actId="478"/>
          <ac:spMkLst>
            <pc:docMk/>
            <pc:sldMk cId="466079394" sldId="261"/>
            <ac:spMk id="2" creationId="{C7B08397-78E9-4D48-82B7-DF216EB21ABF}"/>
          </ac:spMkLst>
        </pc:spChg>
        <pc:spChg chg="del">
          <ac:chgData name="이성훈" userId="fe1783d6-00a5-46a5-a2d7-c54f71b2a8cb" providerId="ADAL" clId="{980C7920-5DCC-4B16-A991-29ABC82F6000}" dt="2020-04-14T00:52:53.940" v="0" actId="478"/>
          <ac:spMkLst>
            <pc:docMk/>
            <pc:sldMk cId="466079394" sldId="261"/>
            <ac:spMk id="3" creationId="{2463166B-697F-456C-9DA9-428110BB12B4}"/>
          </ac:spMkLst>
        </pc:spChg>
        <pc:spChg chg="add mod">
          <ac:chgData name="이성훈" userId="fe1783d6-00a5-46a5-a2d7-c54f71b2a8cb" providerId="ADAL" clId="{980C7920-5DCC-4B16-A991-29ABC82F6000}" dt="2020-04-14T00:52:53.940" v="0" actId="478"/>
          <ac:spMkLst>
            <pc:docMk/>
            <pc:sldMk cId="466079394" sldId="261"/>
            <ac:spMk id="4" creationId="{3AA43056-80CD-4C5F-AD63-EAD95A743364}"/>
          </ac:spMkLst>
        </pc:spChg>
        <pc:spChg chg="add mod">
          <ac:chgData name="이성훈" userId="fe1783d6-00a5-46a5-a2d7-c54f71b2a8cb" providerId="ADAL" clId="{980C7920-5DCC-4B16-A991-29ABC82F6000}" dt="2020-04-14T00:52:53.940" v="0" actId="478"/>
          <ac:spMkLst>
            <pc:docMk/>
            <pc:sldMk cId="466079394" sldId="261"/>
            <ac:spMk id="5" creationId="{9BDCA822-CBEF-44C3-840B-93AA019F25C0}"/>
          </ac:spMkLst>
        </pc:spChg>
        <pc:spChg chg="add">
          <ac:chgData name="이성훈" userId="fe1783d6-00a5-46a5-a2d7-c54f71b2a8cb" providerId="ADAL" clId="{980C7920-5DCC-4B16-A991-29ABC82F6000}" dt="2020-04-14T00:52:54.636" v="1"/>
          <ac:spMkLst>
            <pc:docMk/>
            <pc:sldMk cId="466079394" sldId="261"/>
            <ac:spMk id="8" creationId="{21987F7D-0CEC-4CF4-BF22-4903815521D8}"/>
          </ac:spMkLst>
        </pc:spChg>
        <pc:spChg chg="del">
          <ac:chgData name="이성훈" userId="fe1783d6-00a5-46a5-a2d7-c54f71b2a8cb" providerId="ADAL" clId="{980C7920-5DCC-4B16-A991-29ABC82F6000}" dt="2020-04-14T00:52:53.940" v="0" actId="478"/>
          <ac:spMkLst>
            <pc:docMk/>
            <pc:sldMk cId="466079394" sldId="261"/>
            <ac:spMk id="9" creationId="{9BA7F2AE-9C0B-4548-AA8D-BFCEC18D0D9F}"/>
          </ac:spMkLst>
        </pc:spChg>
        <pc:spChg chg="add">
          <ac:chgData name="이성훈" userId="fe1783d6-00a5-46a5-a2d7-c54f71b2a8cb" providerId="ADAL" clId="{980C7920-5DCC-4B16-A991-29ABC82F6000}" dt="2020-04-14T00:52:54.636" v="1"/>
          <ac:spMkLst>
            <pc:docMk/>
            <pc:sldMk cId="466079394" sldId="261"/>
            <ac:spMk id="10" creationId="{66C5331D-5CDA-4A38-80AD-56A63A438129}"/>
          </ac:spMkLst>
        </pc:spChg>
        <pc:spChg chg="add">
          <ac:chgData name="이성훈" userId="fe1783d6-00a5-46a5-a2d7-c54f71b2a8cb" providerId="ADAL" clId="{980C7920-5DCC-4B16-A991-29ABC82F6000}" dt="2020-04-14T00:52:54.636" v="1"/>
          <ac:spMkLst>
            <pc:docMk/>
            <pc:sldMk cId="466079394" sldId="261"/>
            <ac:spMk id="11" creationId="{C47AE951-2FF0-44A8-B429-2B03D6001ADC}"/>
          </ac:spMkLst>
        </pc:spChg>
        <pc:picChg chg="add">
          <ac:chgData name="이성훈" userId="fe1783d6-00a5-46a5-a2d7-c54f71b2a8cb" providerId="ADAL" clId="{980C7920-5DCC-4B16-A991-29ABC82F6000}" dt="2020-04-14T00:52:54.636" v="1"/>
          <ac:picMkLst>
            <pc:docMk/>
            <pc:sldMk cId="466079394" sldId="261"/>
            <ac:picMk id="12" creationId="{02A5DC2F-6F65-4FC0-B966-765CAE07F0EB}"/>
          </ac:picMkLst>
        </pc:picChg>
        <pc:picChg chg="del">
          <ac:chgData name="이성훈" userId="fe1783d6-00a5-46a5-a2d7-c54f71b2a8cb" providerId="ADAL" clId="{980C7920-5DCC-4B16-A991-29ABC82F6000}" dt="2020-04-14T00:52:53.940" v="0" actId="478"/>
          <ac:picMkLst>
            <pc:docMk/>
            <pc:sldMk cId="466079394" sldId="261"/>
            <ac:picMk id="3074" creationId="{4FAFA3F6-7926-40C6-A172-F7D2C59CF26B}"/>
          </ac:picMkLst>
        </pc:picChg>
      </pc:sldChg>
      <pc:sldChg chg="modSp">
        <pc:chgData name="이성훈" userId="fe1783d6-00a5-46a5-a2d7-c54f71b2a8cb" providerId="ADAL" clId="{980C7920-5DCC-4B16-A991-29ABC82F6000}" dt="2020-04-14T00:57:02.330" v="106"/>
        <pc:sldMkLst>
          <pc:docMk/>
          <pc:sldMk cId="1236976552" sldId="262"/>
        </pc:sldMkLst>
        <pc:spChg chg="mod">
          <ac:chgData name="이성훈" userId="fe1783d6-00a5-46a5-a2d7-c54f71b2a8cb" providerId="ADAL" clId="{980C7920-5DCC-4B16-A991-29ABC82F6000}" dt="2020-04-14T00:57:02.330" v="106"/>
          <ac:spMkLst>
            <pc:docMk/>
            <pc:sldMk cId="1236976552" sldId="262"/>
            <ac:spMk id="3" creationId="{2463166B-697F-456C-9DA9-428110BB12B4}"/>
          </ac:spMkLst>
        </pc:spChg>
      </pc:sldChg>
      <pc:sldChg chg="modSp">
        <pc:chgData name="이성훈" userId="fe1783d6-00a5-46a5-a2d7-c54f71b2a8cb" providerId="ADAL" clId="{980C7920-5DCC-4B16-A991-29ABC82F6000}" dt="2020-04-14T00:53:17.468" v="3"/>
        <pc:sldMkLst>
          <pc:docMk/>
          <pc:sldMk cId="231386140" sldId="263"/>
        </pc:sldMkLst>
        <pc:spChg chg="mod">
          <ac:chgData name="이성훈" userId="fe1783d6-00a5-46a5-a2d7-c54f71b2a8cb" providerId="ADAL" clId="{980C7920-5DCC-4B16-A991-29ABC82F6000}" dt="2020-04-14T00:53:17.468" v="3"/>
          <ac:spMkLst>
            <pc:docMk/>
            <pc:sldMk cId="231386140" sldId="263"/>
            <ac:spMk id="3" creationId="{2463166B-697F-456C-9DA9-428110BB12B4}"/>
          </ac:spMkLst>
        </pc:spChg>
      </pc:sldChg>
      <pc:sldChg chg="modSp">
        <pc:chgData name="이성훈" userId="fe1783d6-00a5-46a5-a2d7-c54f71b2a8cb" providerId="ADAL" clId="{980C7920-5DCC-4B16-A991-29ABC82F6000}" dt="2020-04-14T00:58:03.033" v="191" actId="20577"/>
        <pc:sldMkLst>
          <pc:docMk/>
          <pc:sldMk cId="3174886646" sldId="267"/>
        </pc:sldMkLst>
        <pc:spChg chg="mod">
          <ac:chgData name="이성훈" userId="fe1783d6-00a5-46a5-a2d7-c54f71b2a8cb" providerId="ADAL" clId="{980C7920-5DCC-4B16-A991-29ABC82F6000}" dt="2020-04-14T00:58:03.033" v="191" actId="20577"/>
          <ac:spMkLst>
            <pc:docMk/>
            <pc:sldMk cId="3174886646" sldId="267"/>
            <ac:spMk id="3" creationId="{2463166B-697F-456C-9DA9-428110BB12B4}"/>
          </ac:spMkLst>
        </pc:spChg>
      </pc:sldChg>
    </pc:docChg>
  </pc:docChgLst>
  <pc:docChgLst>
    <pc:chgData name="이성훈" userId="fe1783d6-00a5-46a5-a2d7-c54f71b2a8cb" providerId="ADAL" clId="{6AEFCE33-9E4C-4002-8456-E038CB4E6EC2}"/>
    <pc:docChg chg="undo custSel delSld modSld">
      <pc:chgData name="이성훈" userId="fe1783d6-00a5-46a5-a2d7-c54f71b2a8cb" providerId="ADAL" clId="{6AEFCE33-9E4C-4002-8456-E038CB4E6EC2}" dt="2020-09-20T08:32:16.027" v="6626" actId="20577"/>
      <pc:docMkLst>
        <pc:docMk/>
      </pc:docMkLst>
      <pc:sldChg chg="addSp modSp">
        <pc:chgData name="이성훈" userId="fe1783d6-00a5-46a5-a2d7-c54f71b2a8cb" providerId="ADAL" clId="{6AEFCE33-9E4C-4002-8456-E038CB4E6EC2}" dt="2020-09-20T08:32:16.027" v="6626" actId="20577"/>
        <pc:sldMkLst>
          <pc:docMk/>
          <pc:sldMk cId="2320235781" sldId="256"/>
        </pc:sldMkLst>
        <pc:spChg chg="mod">
          <ac:chgData name="이성훈" userId="fe1783d6-00a5-46a5-a2d7-c54f71b2a8cb" providerId="ADAL" clId="{6AEFCE33-9E4C-4002-8456-E038CB4E6EC2}" dt="2020-09-20T08:32:16.027" v="6626" actId="20577"/>
          <ac:spMkLst>
            <pc:docMk/>
            <pc:sldMk cId="2320235781" sldId="256"/>
            <ac:spMk id="2" creationId="{0D944122-D11E-4118-90E0-845C110525E5}"/>
          </ac:spMkLst>
        </pc:spChg>
        <pc:spChg chg="add mod">
          <ac:chgData name="이성훈" userId="fe1783d6-00a5-46a5-a2d7-c54f71b2a8cb" providerId="ADAL" clId="{6AEFCE33-9E4C-4002-8456-E038CB4E6EC2}" dt="2020-09-20T06:18:47.326" v="175" actId="1076"/>
          <ac:spMkLst>
            <pc:docMk/>
            <pc:sldMk cId="2320235781" sldId="256"/>
            <ac:spMk id="4" creationId="{FDEF9B23-7904-475A-B192-FC8B14269028}"/>
          </ac:spMkLst>
        </pc:spChg>
      </pc:sldChg>
      <pc:sldChg chg="modSp">
        <pc:chgData name="이성훈" userId="fe1783d6-00a5-46a5-a2d7-c54f71b2a8cb" providerId="ADAL" clId="{6AEFCE33-9E4C-4002-8456-E038CB4E6EC2}" dt="2020-09-20T08:30:22.778" v="6579" actId="6549"/>
        <pc:sldMkLst>
          <pc:docMk/>
          <pc:sldMk cId="2826434802" sldId="259"/>
        </pc:sldMkLst>
        <pc:spChg chg="mod">
          <ac:chgData name="이성훈" userId="fe1783d6-00a5-46a5-a2d7-c54f71b2a8cb" providerId="ADAL" clId="{6AEFCE33-9E4C-4002-8456-E038CB4E6EC2}" dt="2020-09-20T07:39:44.204" v="3971" actId="113"/>
          <ac:spMkLst>
            <pc:docMk/>
            <pc:sldMk cId="2826434802" sldId="259"/>
            <ac:spMk id="2" creationId="{2EE31E4F-0E5B-457D-9AE0-84C280A390E4}"/>
          </ac:spMkLst>
        </pc:spChg>
        <pc:spChg chg="mod">
          <ac:chgData name="이성훈" userId="fe1783d6-00a5-46a5-a2d7-c54f71b2a8cb" providerId="ADAL" clId="{6AEFCE33-9E4C-4002-8456-E038CB4E6EC2}" dt="2020-09-20T08:30:22.778" v="6579" actId="6549"/>
          <ac:spMkLst>
            <pc:docMk/>
            <pc:sldMk cId="2826434802" sldId="259"/>
            <ac:spMk id="4" creationId="{6AD6FEC0-FE1C-4270-A666-40AF38019031}"/>
          </ac:spMkLst>
        </pc:spChg>
      </pc:sldChg>
      <pc:sldChg chg="addSp delSp modSp">
        <pc:chgData name="이성훈" userId="fe1783d6-00a5-46a5-a2d7-c54f71b2a8cb" providerId="ADAL" clId="{6AEFCE33-9E4C-4002-8456-E038CB4E6EC2}" dt="2020-09-20T08:20:04.151" v="5707"/>
        <pc:sldMkLst>
          <pc:docMk/>
          <pc:sldMk cId="466079394" sldId="261"/>
        </pc:sldMkLst>
        <pc:spChg chg="add mod">
          <ac:chgData name="이성훈" userId="fe1783d6-00a5-46a5-a2d7-c54f71b2a8cb" providerId="ADAL" clId="{6AEFCE33-9E4C-4002-8456-E038CB4E6EC2}" dt="2020-09-20T06:35:23.071" v="582" actId="207"/>
          <ac:spMkLst>
            <pc:docMk/>
            <pc:sldMk cId="466079394" sldId="261"/>
            <ac:spMk id="4" creationId="{F4E8BF1B-008D-4CC8-BC71-E0F1FEB5B83D}"/>
          </ac:spMkLst>
        </pc:spChg>
        <pc:spChg chg="mod">
          <ac:chgData name="이성훈" userId="fe1783d6-00a5-46a5-a2d7-c54f71b2a8cb" providerId="ADAL" clId="{6AEFCE33-9E4C-4002-8456-E038CB4E6EC2}" dt="2020-09-20T06:57:45.985" v="2080" actId="113"/>
          <ac:spMkLst>
            <pc:docMk/>
            <pc:sldMk cId="466079394" sldId="261"/>
            <ac:spMk id="8" creationId="{21987F7D-0CEC-4CF4-BF22-4903815521D8}"/>
          </ac:spMkLst>
        </pc:spChg>
        <pc:spChg chg="mod">
          <ac:chgData name="이성훈" userId="fe1783d6-00a5-46a5-a2d7-c54f71b2a8cb" providerId="ADAL" clId="{6AEFCE33-9E4C-4002-8456-E038CB4E6EC2}" dt="2020-09-20T08:20:04.151" v="5707"/>
          <ac:spMkLst>
            <pc:docMk/>
            <pc:sldMk cId="466079394" sldId="261"/>
            <ac:spMk id="10" creationId="{66C5331D-5CDA-4A38-80AD-56A63A438129}"/>
          </ac:spMkLst>
        </pc:spChg>
        <pc:spChg chg="mod">
          <ac:chgData name="이성훈" userId="fe1783d6-00a5-46a5-a2d7-c54f71b2a8cb" providerId="ADAL" clId="{6AEFCE33-9E4C-4002-8456-E038CB4E6EC2}" dt="2020-09-20T06:45:02.479" v="1232" actId="12788"/>
          <ac:spMkLst>
            <pc:docMk/>
            <pc:sldMk cId="466079394" sldId="261"/>
            <ac:spMk id="11" creationId="{C47AE951-2FF0-44A8-B429-2B03D6001ADC}"/>
          </ac:spMkLst>
        </pc:spChg>
        <pc:picChg chg="add mod">
          <ac:chgData name="이성훈" userId="fe1783d6-00a5-46a5-a2d7-c54f71b2a8cb" providerId="ADAL" clId="{6AEFCE33-9E4C-4002-8456-E038CB4E6EC2}" dt="2020-09-20T06:55:43.468" v="1892" actId="12788"/>
          <ac:picMkLst>
            <pc:docMk/>
            <pc:sldMk cId="466079394" sldId="261"/>
            <ac:picMk id="3" creationId="{062EEF8D-37F8-462A-AFC2-059AEE7DA95B}"/>
          </ac:picMkLst>
        </pc:picChg>
        <pc:picChg chg="del">
          <ac:chgData name="이성훈" userId="fe1783d6-00a5-46a5-a2d7-c54f71b2a8cb" providerId="ADAL" clId="{6AEFCE33-9E4C-4002-8456-E038CB4E6EC2}" dt="2020-09-20T06:34:10.612" v="488" actId="478"/>
          <ac:picMkLst>
            <pc:docMk/>
            <pc:sldMk cId="466079394" sldId="261"/>
            <ac:picMk id="1026" creationId="{CF6DE6D4-22FA-4ADE-B238-B72375A0B13C}"/>
          </ac:picMkLst>
        </pc:picChg>
      </pc:sldChg>
      <pc:sldChg chg="addSp delSp modSp">
        <pc:chgData name="이성훈" userId="fe1783d6-00a5-46a5-a2d7-c54f71b2a8cb" providerId="ADAL" clId="{6AEFCE33-9E4C-4002-8456-E038CB4E6EC2}" dt="2020-09-20T08:21:56.422" v="5788"/>
        <pc:sldMkLst>
          <pc:docMk/>
          <pc:sldMk cId="1236976552" sldId="262"/>
        </pc:sldMkLst>
        <pc:spChg chg="mod">
          <ac:chgData name="이성훈" userId="fe1783d6-00a5-46a5-a2d7-c54f71b2a8cb" providerId="ADAL" clId="{6AEFCE33-9E4C-4002-8456-E038CB4E6EC2}" dt="2020-09-20T08:21:56.422" v="5788"/>
          <ac:spMkLst>
            <pc:docMk/>
            <pc:sldMk cId="1236976552" sldId="262"/>
            <ac:spMk id="3" creationId="{2463166B-697F-456C-9DA9-428110BB12B4}"/>
          </ac:spMkLst>
        </pc:spChg>
        <pc:spChg chg="mod">
          <ac:chgData name="이성훈" userId="fe1783d6-00a5-46a5-a2d7-c54f71b2a8cb" providerId="ADAL" clId="{6AEFCE33-9E4C-4002-8456-E038CB4E6EC2}" dt="2020-09-20T07:26:21.439" v="3766" actId="12788"/>
          <ac:spMkLst>
            <pc:docMk/>
            <pc:sldMk cId="1236976552" sldId="262"/>
            <ac:spMk id="9" creationId="{9BA7F2AE-9C0B-4548-AA8D-BFCEC18D0D9F}"/>
          </ac:spMkLst>
        </pc:spChg>
        <pc:spChg chg="mod">
          <ac:chgData name="이성훈" userId="fe1783d6-00a5-46a5-a2d7-c54f71b2a8cb" providerId="ADAL" clId="{6AEFCE33-9E4C-4002-8456-E038CB4E6EC2}" dt="2020-09-20T07:02:38.243" v="2125" actId="113"/>
          <ac:spMkLst>
            <pc:docMk/>
            <pc:sldMk cId="1236976552" sldId="262"/>
            <ac:spMk id="10" creationId="{6CF6BFE4-7D0F-449D-A7CD-C44EA7D22CAC}"/>
          </ac:spMkLst>
        </pc:spChg>
        <pc:spChg chg="add mod">
          <ac:chgData name="이성훈" userId="fe1783d6-00a5-46a5-a2d7-c54f71b2a8cb" providerId="ADAL" clId="{6AEFCE33-9E4C-4002-8456-E038CB4E6EC2}" dt="2020-09-20T07:30:35.979" v="3947" actId="20577"/>
          <ac:spMkLst>
            <pc:docMk/>
            <pc:sldMk cId="1236976552" sldId="262"/>
            <ac:spMk id="14" creationId="{D34C4E3A-5F36-4324-A112-C8573AF167AD}"/>
          </ac:spMkLst>
        </pc:spChg>
        <pc:spChg chg="add mod">
          <ac:chgData name="이성훈" userId="fe1783d6-00a5-46a5-a2d7-c54f71b2a8cb" providerId="ADAL" clId="{6AEFCE33-9E4C-4002-8456-E038CB4E6EC2}" dt="2020-09-20T07:30:27.558" v="3942" actId="1076"/>
          <ac:spMkLst>
            <pc:docMk/>
            <pc:sldMk cId="1236976552" sldId="262"/>
            <ac:spMk id="17" creationId="{2AE5FD26-F049-446C-82F9-2DA5AA8D3CAA}"/>
          </ac:spMkLst>
        </pc:spChg>
        <pc:picChg chg="add mod">
          <ac:chgData name="이성훈" userId="fe1783d6-00a5-46a5-a2d7-c54f71b2a8cb" providerId="ADAL" clId="{6AEFCE33-9E4C-4002-8456-E038CB4E6EC2}" dt="2020-09-20T07:26:29.785" v="3768" actId="1076"/>
          <ac:picMkLst>
            <pc:docMk/>
            <pc:sldMk cId="1236976552" sldId="262"/>
            <ac:picMk id="1026" creationId="{B1750576-0748-43C2-A16A-FCDD4C67C504}"/>
          </ac:picMkLst>
        </pc:picChg>
        <pc:picChg chg="del mod">
          <ac:chgData name="이성훈" userId="fe1783d6-00a5-46a5-a2d7-c54f71b2a8cb" providerId="ADAL" clId="{6AEFCE33-9E4C-4002-8456-E038CB4E6EC2}" dt="2020-09-20T07:25:01.889" v="3680" actId="478"/>
          <ac:picMkLst>
            <pc:docMk/>
            <pc:sldMk cId="1236976552" sldId="262"/>
            <ac:picMk id="2050" creationId="{ACE3BD7C-0848-4884-A2D3-171D1A85C799}"/>
          </ac:picMkLst>
        </pc:picChg>
        <pc:cxnChg chg="add mod">
          <ac:chgData name="이성훈" userId="fe1783d6-00a5-46a5-a2d7-c54f71b2a8cb" providerId="ADAL" clId="{6AEFCE33-9E4C-4002-8456-E038CB4E6EC2}" dt="2020-09-20T07:28:07.995" v="3892" actId="1037"/>
          <ac:cxnSpMkLst>
            <pc:docMk/>
            <pc:sldMk cId="1236976552" sldId="262"/>
            <ac:cxnSpMk id="4" creationId="{230E0382-BFD0-4A15-83D3-F32F93B4A710}"/>
          </ac:cxnSpMkLst>
        </pc:cxnChg>
        <pc:cxnChg chg="add mod">
          <ac:chgData name="이성훈" userId="fe1783d6-00a5-46a5-a2d7-c54f71b2a8cb" providerId="ADAL" clId="{6AEFCE33-9E4C-4002-8456-E038CB4E6EC2}" dt="2020-09-20T07:29:56.949" v="3911" actId="14100"/>
          <ac:cxnSpMkLst>
            <pc:docMk/>
            <pc:sldMk cId="1236976552" sldId="262"/>
            <ac:cxnSpMk id="6" creationId="{85D9D55F-197C-46DC-8633-3399BA5C2EE3}"/>
          </ac:cxnSpMkLst>
        </pc:cxnChg>
        <pc:cxnChg chg="add mod">
          <ac:chgData name="이성훈" userId="fe1783d6-00a5-46a5-a2d7-c54f71b2a8cb" providerId="ADAL" clId="{6AEFCE33-9E4C-4002-8456-E038CB4E6EC2}" dt="2020-09-20T07:29:53.909" v="3910" actId="14100"/>
          <ac:cxnSpMkLst>
            <pc:docMk/>
            <pc:sldMk cId="1236976552" sldId="262"/>
            <ac:cxnSpMk id="11" creationId="{E0EFC8E8-589F-49E8-9863-6AD36CE42170}"/>
          </ac:cxnSpMkLst>
        </pc:cxnChg>
      </pc:sldChg>
      <pc:sldChg chg="del">
        <pc:chgData name="이성훈" userId="fe1783d6-00a5-46a5-a2d7-c54f71b2a8cb" providerId="ADAL" clId="{6AEFCE33-9E4C-4002-8456-E038CB4E6EC2}" dt="2020-09-20T07:39:22.742" v="3954" actId="2696"/>
        <pc:sldMkLst>
          <pc:docMk/>
          <pc:sldMk cId="231386140" sldId="263"/>
        </pc:sldMkLst>
      </pc:sldChg>
      <pc:sldChg chg="del">
        <pc:chgData name="이성훈" userId="fe1783d6-00a5-46a5-a2d7-c54f71b2a8cb" providerId="ADAL" clId="{6AEFCE33-9E4C-4002-8456-E038CB4E6EC2}" dt="2020-09-20T07:39:23.737" v="3959" actId="2696"/>
        <pc:sldMkLst>
          <pc:docMk/>
          <pc:sldMk cId="447644989" sldId="264"/>
        </pc:sldMkLst>
      </pc:sldChg>
      <pc:sldChg chg="del">
        <pc:chgData name="이성훈" userId="fe1783d6-00a5-46a5-a2d7-c54f71b2a8cb" providerId="ADAL" clId="{6AEFCE33-9E4C-4002-8456-E038CB4E6EC2}" dt="2020-09-20T07:39:23.348" v="3957" actId="2696"/>
        <pc:sldMkLst>
          <pc:docMk/>
          <pc:sldMk cId="3677797520" sldId="265"/>
        </pc:sldMkLst>
      </pc:sldChg>
      <pc:sldChg chg="del">
        <pc:chgData name="이성훈" userId="fe1783d6-00a5-46a5-a2d7-c54f71b2a8cb" providerId="ADAL" clId="{6AEFCE33-9E4C-4002-8456-E038CB4E6EC2}" dt="2020-09-20T07:39:23.987" v="3960" actId="2696"/>
        <pc:sldMkLst>
          <pc:docMk/>
          <pc:sldMk cId="1886980428" sldId="266"/>
        </pc:sldMkLst>
      </pc:sldChg>
      <pc:sldChg chg="del">
        <pc:chgData name="이성훈" userId="fe1783d6-00a5-46a5-a2d7-c54f71b2a8cb" providerId="ADAL" clId="{6AEFCE33-9E4C-4002-8456-E038CB4E6EC2}" dt="2020-09-20T07:39:23.353" v="3958" actId="2696"/>
        <pc:sldMkLst>
          <pc:docMk/>
          <pc:sldMk cId="3174886646" sldId="267"/>
        </pc:sldMkLst>
      </pc:sldChg>
      <pc:sldChg chg="del">
        <pc:chgData name="이성훈" userId="fe1783d6-00a5-46a5-a2d7-c54f71b2a8cb" providerId="ADAL" clId="{6AEFCE33-9E4C-4002-8456-E038CB4E6EC2}" dt="2020-09-20T07:39:23.990" v="3961" actId="2696"/>
        <pc:sldMkLst>
          <pc:docMk/>
          <pc:sldMk cId="1271170733" sldId="268"/>
        </pc:sldMkLst>
      </pc:sldChg>
      <pc:sldChg chg="del">
        <pc:chgData name="이성훈" userId="fe1783d6-00a5-46a5-a2d7-c54f71b2a8cb" providerId="ADAL" clId="{6AEFCE33-9E4C-4002-8456-E038CB4E6EC2}" dt="2020-09-20T07:39:22.383" v="3953" actId="2696"/>
        <pc:sldMkLst>
          <pc:docMk/>
          <pc:sldMk cId="2321988253" sldId="269"/>
        </pc:sldMkLst>
      </pc:sldChg>
      <pc:sldChg chg="del">
        <pc:chgData name="이성훈" userId="fe1783d6-00a5-46a5-a2d7-c54f71b2a8cb" providerId="ADAL" clId="{6AEFCE33-9E4C-4002-8456-E038CB4E6EC2}" dt="2020-09-20T07:39:24.178" v="3962" actId="2696"/>
        <pc:sldMkLst>
          <pc:docMk/>
          <pc:sldMk cId="1164751350" sldId="270"/>
        </pc:sldMkLst>
      </pc:sldChg>
      <pc:sldChg chg="del">
        <pc:chgData name="이성훈" userId="fe1783d6-00a5-46a5-a2d7-c54f71b2a8cb" providerId="ADAL" clId="{6AEFCE33-9E4C-4002-8456-E038CB4E6EC2}" dt="2020-09-20T07:39:23.083" v="3955" actId="2696"/>
        <pc:sldMkLst>
          <pc:docMk/>
          <pc:sldMk cId="248815354" sldId="271"/>
        </pc:sldMkLst>
      </pc:sldChg>
      <pc:sldChg chg="del">
        <pc:chgData name="이성훈" userId="fe1783d6-00a5-46a5-a2d7-c54f71b2a8cb" providerId="ADAL" clId="{6AEFCE33-9E4C-4002-8456-E038CB4E6EC2}" dt="2020-09-20T07:39:23.345" v="3956" actId="2696"/>
        <pc:sldMkLst>
          <pc:docMk/>
          <pc:sldMk cId="1962775514" sldId="272"/>
        </pc:sldMkLst>
      </pc:sldChg>
    </pc:docChg>
  </pc:docChgLst>
  <pc:docChgLst>
    <pc:chgData name="이성훈" userId="fe1783d6-00a5-46a5-a2d7-c54f71b2a8cb" providerId="ADAL" clId="{A8D66C40-3246-4D88-8656-FC8429444759}"/>
    <pc:docChg chg="undo custSel addSld delSld modSld sldOrd">
      <pc:chgData name="이성훈" userId="fe1783d6-00a5-46a5-a2d7-c54f71b2a8cb" providerId="ADAL" clId="{A8D66C40-3246-4D88-8656-FC8429444759}" dt="2020-09-27T10:25:00.742" v="14369" actId="6549"/>
      <pc:docMkLst>
        <pc:docMk/>
      </pc:docMkLst>
      <pc:sldChg chg="modSp">
        <pc:chgData name="이성훈" userId="fe1783d6-00a5-46a5-a2d7-c54f71b2a8cb" providerId="ADAL" clId="{A8D66C40-3246-4D88-8656-FC8429444759}" dt="2020-09-27T10:25:00.742" v="14369" actId="6549"/>
        <pc:sldMkLst>
          <pc:docMk/>
          <pc:sldMk cId="2826434802" sldId="259"/>
        </pc:sldMkLst>
        <pc:spChg chg="mod">
          <ac:chgData name="이성훈" userId="fe1783d6-00a5-46a5-a2d7-c54f71b2a8cb" providerId="ADAL" clId="{A8D66C40-3246-4D88-8656-FC8429444759}" dt="2020-09-27T10:25:00.742" v="14369" actId="6549"/>
          <ac:spMkLst>
            <pc:docMk/>
            <pc:sldMk cId="2826434802" sldId="259"/>
            <ac:spMk id="4" creationId="{6AD6FEC0-FE1C-4270-A666-40AF38019031}"/>
          </ac:spMkLst>
        </pc:spChg>
      </pc:sldChg>
      <pc:sldChg chg="addSp delSp modSp">
        <pc:chgData name="이성훈" userId="fe1783d6-00a5-46a5-a2d7-c54f71b2a8cb" providerId="ADAL" clId="{A8D66C40-3246-4D88-8656-FC8429444759}" dt="2020-09-27T06:51:34.934" v="4170" actId="12788"/>
        <pc:sldMkLst>
          <pc:docMk/>
          <pc:sldMk cId="466079394" sldId="261"/>
        </pc:sldMkLst>
        <pc:spChg chg="add del">
          <ac:chgData name="이성훈" userId="fe1783d6-00a5-46a5-a2d7-c54f71b2a8cb" providerId="ADAL" clId="{A8D66C40-3246-4D88-8656-FC8429444759}" dt="2020-09-27T05:53:15.239" v="46"/>
          <ac:spMkLst>
            <pc:docMk/>
            <pc:sldMk cId="466079394" sldId="261"/>
            <ac:spMk id="2" creationId="{454A2104-9C9C-4375-981A-F82590320C39}"/>
          </ac:spMkLst>
        </pc:spChg>
        <pc:spChg chg="mod">
          <ac:chgData name="이성훈" userId="fe1783d6-00a5-46a5-a2d7-c54f71b2a8cb" providerId="ADAL" clId="{A8D66C40-3246-4D88-8656-FC8429444759}" dt="2020-09-27T06:30:52.653" v="3161"/>
          <ac:spMkLst>
            <pc:docMk/>
            <pc:sldMk cId="466079394" sldId="261"/>
            <ac:spMk id="8" creationId="{21987F7D-0CEC-4CF4-BF22-4903815521D8}"/>
          </ac:spMkLst>
        </pc:spChg>
        <pc:spChg chg="mod">
          <ac:chgData name="이성훈" userId="fe1783d6-00a5-46a5-a2d7-c54f71b2a8cb" providerId="ADAL" clId="{A8D66C40-3246-4D88-8656-FC8429444759}" dt="2020-09-27T06:17:14.809" v="1923" actId="6549"/>
          <ac:spMkLst>
            <pc:docMk/>
            <pc:sldMk cId="466079394" sldId="261"/>
            <ac:spMk id="10" creationId="{66C5331D-5CDA-4A38-80AD-56A63A438129}"/>
          </ac:spMkLst>
        </pc:spChg>
        <pc:spChg chg="mod">
          <ac:chgData name="이성훈" userId="fe1783d6-00a5-46a5-a2d7-c54f71b2a8cb" providerId="ADAL" clId="{A8D66C40-3246-4D88-8656-FC8429444759}" dt="2020-09-27T06:51:34.934" v="4170" actId="12788"/>
          <ac:spMkLst>
            <pc:docMk/>
            <pc:sldMk cId="466079394" sldId="261"/>
            <ac:spMk id="11" creationId="{C47AE951-2FF0-44A8-B429-2B03D6001ADC}"/>
          </ac:spMkLst>
        </pc:spChg>
        <pc:grpChg chg="add mod">
          <ac:chgData name="이성훈" userId="fe1783d6-00a5-46a5-a2d7-c54f71b2a8cb" providerId="ADAL" clId="{A8D66C40-3246-4D88-8656-FC8429444759}" dt="2020-09-27T06:51:32.521" v="4169" actId="12788"/>
          <ac:grpSpMkLst>
            <pc:docMk/>
            <pc:sldMk cId="466079394" sldId="261"/>
            <ac:grpSpMk id="5" creationId="{9A37DBBB-CEB7-40BB-BDF0-4A9058EE3268}"/>
          </ac:grpSpMkLst>
        </pc:grpChg>
        <pc:picChg chg="del">
          <ac:chgData name="이성훈" userId="fe1783d6-00a5-46a5-a2d7-c54f71b2a8cb" providerId="ADAL" clId="{A8D66C40-3246-4D88-8656-FC8429444759}" dt="2020-09-27T05:52:48.966" v="44" actId="478"/>
          <ac:picMkLst>
            <pc:docMk/>
            <pc:sldMk cId="466079394" sldId="261"/>
            <ac:picMk id="3" creationId="{062EEF8D-37F8-462A-AFC2-059AEE7DA95B}"/>
          </ac:picMkLst>
        </pc:picChg>
        <pc:picChg chg="add mod">
          <ac:chgData name="이성훈" userId="fe1783d6-00a5-46a5-a2d7-c54f71b2a8cb" providerId="ADAL" clId="{A8D66C40-3246-4D88-8656-FC8429444759}" dt="2020-09-27T06:51:28.814" v="4168" actId="164"/>
          <ac:picMkLst>
            <pc:docMk/>
            <pc:sldMk cId="466079394" sldId="261"/>
            <ac:picMk id="9" creationId="{B5E9D200-3C06-4900-9AF6-D4474365FB4D}"/>
          </ac:picMkLst>
        </pc:picChg>
        <pc:picChg chg="add mod">
          <ac:chgData name="이성훈" userId="fe1783d6-00a5-46a5-a2d7-c54f71b2a8cb" providerId="ADAL" clId="{A8D66C40-3246-4D88-8656-FC8429444759}" dt="2020-09-27T06:51:28.814" v="4168" actId="164"/>
          <ac:picMkLst>
            <pc:docMk/>
            <pc:sldMk cId="466079394" sldId="261"/>
            <ac:picMk id="12" creationId="{2B3B8B5F-809F-46FA-A73C-4CFFEAE6D07C}"/>
          </ac:picMkLst>
        </pc:picChg>
        <pc:picChg chg="add mod">
          <ac:chgData name="이성훈" userId="fe1783d6-00a5-46a5-a2d7-c54f71b2a8cb" providerId="ADAL" clId="{A8D66C40-3246-4D88-8656-FC8429444759}" dt="2020-09-27T06:51:28.814" v="4168" actId="164"/>
          <ac:picMkLst>
            <pc:docMk/>
            <pc:sldMk cId="466079394" sldId="261"/>
            <ac:picMk id="13" creationId="{C232B414-06A6-404F-8685-745225E8883A}"/>
          </ac:picMkLst>
        </pc:picChg>
        <pc:picChg chg="add mod">
          <ac:chgData name="이성훈" userId="fe1783d6-00a5-46a5-a2d7-c54f71b2a8cb" providerId="ADAL" clId="{A8D66C40-3246-4D88-8656-FC8429444759}" dt="2020-09-27T06:51:28.814" v="4168" actId="164"/>
          <ac:picMkLst>
            <pc:docMk/>
            <pc:sldMk cId="466079394" sldId="261"/>
            <ac:picMk id="14" creationId="{6ABF38A4-0099-46FD-A54E-8329F44B580C}"/>
          </ac:picMkLst>
        </pc:picChg>
        <pc:picChg chg="add del mod">
          <ac:chgData name="이성훈" userId="fe1783d6-00a5-46a5-a2d7-c54f71b2a8cb" providerId="ADAL" clId="{A8D66C40-3246-4D88-8656-FC8429444759}" dt="2020-09-27T06:04:41.949" v="562" actId="478"/>
          <ac:picMkLst>
            <pc:docMk/>
            <pc:sldMk cId="466079394" sldId="261"/>
            <ac:picMk id="1026" creationId="{049E2760-8B38-4425-92B1-517B86B9E490}"/>
          </ac:picMkLst>
        </pc:picChg>
      </pc:sldChg>
      <pc:sldChg chg="addSp delSp modSp">
        <pc:chgData name="이성훈" userId="fe1783d6-00a5-46a5-a2d7-c54f71b2a8cb" providerId="ADAL" clId="{A8D66C40-3246-4D88-8656-FC8429444759}" dt="2020-09-27T07:09:29.791" v="5134" actId="20577"/>
        <pc:sldMkLst>
          <pc:docMk/>
          <pc:sldMk cId="1236976552" sldId="262"/>
        </pc:sldMkLst>
        <pc:spChg chg="mod">
          <ac:chgData name="이성훈" userId="fe1783d6-00a5-46a5-a2d7-c54f71b2a8cb" providerId="ADAL" clId="{A8D66C40-3246-4D88-8656-FC8429444759}" dt="2020-09-27T07:09:29.791" v="5134" actId="20577"/>
          <ac:spMkLst>
            <pc:docMk/>
            <pc:sldMk cId="1236976552" sldId="262"/>
            <ac:spMk id="3" creationId="{2463166B-697F-456C-9DA9-428110BB12B4}"/>
          </ac:spMkLst>
        </pc:spChg>
        <pc:spChg chg="mod">
          <ac:chgData name="이성훈" userId="fe1783d6-00a5-46a5-a2d7-c54f71b2a8cb" providerId="ADAL" clId="{A8D66C40-3246-4D88-8656-FC8429444759}" dt="2020-09-27T06:52:17.538" v="4183"/>
          <ac:spMkLst>
            <pc:docMk/>
            <pc:sldMk cId="1236976552" sldId="262"/>
            <ac:spMk id="9" creationId="{9BA7F2AE-9C0B-4548-AA8D-BFCEC18D0D9F}"/>
          </ac:spMkLst>
        </pc:spChg>
        <pc:spChg chg="del">
          <ac:chgData name="이성훈" userId="fe1783d6-00a5-46a5-a2d7-c54f71b2a8cb" providerId="ADAL" clId="{A8D66C40-3246-4D88-8656-FC8429444759}" dt="2020-09-27T06:48:25.797" v="3884" actId="478"/>
          <ac:spMkLst>
            <pc:docMk/>
            <pc:sldMk cId="1236976552" sldId="262"/>
            <ac:spMk id="14" creationId="{D34C4E3A-5F36-4324-A112-C8573AF167AD}"/>
          </ac:spMkLst>
        </pc:spChg>
        <pc:spChg chg="del">
          <ac:chgData name="이성훈" userId="fe1783d6-00a5-46a5-a2d7-c54f71b2a8cb" providerId="ADAL" clId="{A8D66C40-3246-4D88-8656-FC8429444759}" dt="2020-09-27T06:48:25.797" v="3884" actId="478"/>
          <ac:spMkLst>
            <pc:docMk/>
            <pc:sldMk cId="1236976552" sldId="262"/>
            <ac:spMk id="17" creationId="{2AE5FD26-F049-446C-82F9-2DA5AA8D3CAA}"/>
          </ac:spMkLst>
        </pc:spChg>
        <pc:picChg chg="add mod">
          <ac:chgData name="이성훈" userId="fe1783d6-00a5-46a5-a2d7-c54f71b2a8cb" providerId="ADAL" clId="{A8D66C40-3246-4D88-8656-FC8429444759}" dt="2020-09-27T06:52:07.013" v="4177" actId="12788"/>
          <ac:picMkLst>
            <pc:docMk/>
            <pc:sldMk cId="1236976552" sldId="262"/>
            <ac:picMk id="12" creationId="{BFFA20B2-6885-45CC-8F92-C7B865EF40EA}"/>
          </ac:picMkLst>
        </pc:picChg>
        <pc:picChg chg="del">
          <ac:chgData name="이성훈" userId="fe1783d6-00a5-46a5-a2d7-c54f71b2a8cb" providerId="ADAL" clId="{A8D66C40-3246-4D88-8656-FC8429444759}" dt="2020-09-27T06:48:25.797" v="3884" actId="478"/>
          <ac:picMkLst>
            <pc:docMk/>
            <pc:sldMk cId="1236976552" sldId="262"/>
            <ac:picMk id="1026" creationId="{B1750576-0748-43C2-A16A-FCDD4C67C504}"/>
          </ac:picMkLst>
        </pc:picChg>
        <pc:cxnChg chg="del">
          <ac:chgData name="이성훈" userId="fe1783d6-00a5-46a5-a2d7-c54f71b2a8cb" providerId="ADAL" clId="{A8D66C40-3246-4D88-8656-FC8429444759}" dt="2020-09-27T06:48:25.797" v="3884" actId="478"/>
          <ac:cxnSpMkLst>
            <pc:docMk/>
            <pc:sldMk cId="1236976552" sldId="262"/>
            <ac:cxnSpMk id="4" creationId="{230E0382-BFD0-4A15-83D3-F32F93B4A710}"/>
          </ac:cxnSpMkLst>
        </pc:cxnChg>
        <pc:cxnChg chg="del">
          <ac:chgData name="이성훈" userId="fe1783d6-00a5-46a5-a2d7-c54f71b2a8cb" providerId="ADAL" clId="{A8D66C40-3246-4D88-8656-FC8429444759}" dt="2020-09-27T06:48:25.797" v="3884" actId="478"/>
          <ac:cxnSpMkLst>
            <pc:docMk/>
            <pc:sldMk cId="1236976552" sldId="262"/>
            <ac:cxnSpMk id="6" creationId="{85D9D55F-197C-46DC-8633-3399BA5C2EE3}"/>
          </ac:cxnSpMkLst>
        </pc:cxnChg>
        <pc:cxnChg chg="del">
          <ac:chgData name="이성훈" userId="fe1783d6-00a5-46a5-a2d7-c54f71b2a8cb" providerId="ADAL" clId="{A8D66C40-3246-4D88-8656-FC8429444759}" dt="2020-09-27T06:48:25.797" v="3884" actId="478"/>
          <ac:cxnSpMkLst>
            <pc:docMk/>
            <pc:sldMk cId="1236976552" sldId="262"/>
            <ac:cxnSpMk id="11" creationId="{E0EFC8E8-589F-49E8-9863-6AD36CE42170}"/>
          </ac:cxnSpMkLst>
        </pc:cxnChg>
      </pc:sldChg>
      <pc:sldChg chg="modSp add">
        <pc:chgData name="이성훈" userId="fe1783d6-00a5-46a5-a2d7-c54f71b2a8cb" providerId="ADAL" clId="{A8D66C40-3246-4D88-8656-FC8429444759}" dt="2020-09-27T06:52:11.458" v="4180"/>
        <pc:sldMkLst>
          <pc:docMk/>
          <pc:sldMk cId="2649578189" sldId="263"/>
        </pc:sldMkLst>
        <pc:spChg chg="mod">
          <ac:chgData name="이성훈" userId="fe1783d6-00a5-46a5-a2d7-c54f71b2a8cb" providerId="ADAL" clId="{A8D66C40-3246-4D88-8656-FC8429444759}" dt="2020-09-27T06:30:58.249" v="3181"/>
          <ac:spMkLst>
            <pc:docMk/>
            <pc:sldMk cId="2649578189" sldId="263"/>
            <ac:spMk id="8" creationId="{21987F7D-0CEC-4CF4-BF22-4903815521D8}"/>
          </ac:spMkLst>
        </pc:spChg>
        <pc:spChg chg="mod">
          <ac:chgData name="이성훈" userId="fe1783d6-00a5-46a5-a2d7-c54f71b2a8cb" providerId="ADAL" clId="{A8D66C40-3246-4D88-8656-FC8429444759}" dt="2020-09-27T06:29:03.444" v="3137"/>
          <ac:spMkLst>
            <pc:docMk/>
            <pc:sldMk cId="2649578189" sldId="263"/>
            <ac:spMk id="10" creationId="{66C5331D-5CDA-4A38-80AD-56A63A438129}"/>
          </ac:spMkLst>
        </pc:spChg>
        <pc:spChg chg="mod">
          <ac:chgData name="이성훈" userId="fe1783d6-00a5-46a5-a2d7-c54f71b2a8cb" providerId="ADAL" clId="{A8D66C40-3246-4D88-8656-FC8429444759}" dt="2020-09-27T06:52:11.458" v="4180"/>
          <ac:spMkLst>
            <pc:docMk/>
            <pc:sldMk cId="2649578189" sldId="263"/>
            <ac:spMk id="11" creationId="{C47AE951-2FF0-44A8-B429-2B03D6001ADC}"/>
          </ac:spMkLst>
        </pc:spChg>
        <pc:picChg chg="mod">
          <ac:chgData name="이성훈" userId="fe1783d6-00a5-46a5-a2d7-c54f71b2a8cb" providerId="ADAL" clId="{A8D66C40-3246-4D88-8656-FC8429444759}" dt="2020-09-27T06:51:56.116" v="4176" actId="12788"/>
          <ac:picMkLst>
            <pc:docMk/>
            <pc:sldMk cId="2649578189" sldId="263"/>
            <ac:picMk id="1026" creationId="{049E2760-8B38-4425-92B1-517B86B9E490}"/>
          </ac:picMkLst>
        </pc:picChg>
      </pc:sldChg>
      <pc:sldChg chg="addSp delSp modSp add">
        <pc:chgData name="이성훈" userId="fe1783d6-00a5-46a5-a2d7-c54f71b2a8cb" providerId="ADAL" clId="{A8D66C40-3246-4D88-8656-FC8429444759}" dt="2020-09-27T07:17:29.728" v="5737"/>
        <pc:sldMkLst>
          <pc:docMk/>
          <pc:sldMk cId="3205161188" sldId="264"/>
        </pc:sldMkLst>
        <pc:spChg chg="mod">
          <ac:chgData name="이성훈" userId="fe1783d6-00a5-46a5-a2d7-c54f71b2a8cb" providerId="ADAL" clId="{A8D66C40-3246-4D88-8656-FC8429444759}" dt="2020-09-27T07:17:01.353" v="5731" actId="20577"/>
          <ac:spMkLst>
            <pc:docMk/>
            <pc:sldMk cId="3205161188" sldId="264"/>
            <ac:spMk id="3" creationId="{2463166B-697F-456C-9DA9-428110BB12B4}"/>
          </ac:spMkLst>
        </pc:spChg>
        <pc:spChg chg="mod ord">
          <ac:chgData name="이성훈" userId="fe1783d6-00a5-46a5-a2d7-c54f71b2a8cb" providerId="ADAL" clId="{A8D66C40-3246-4D88-8656-FC8429444759}" dt="2020-09-27T07:05:59.325" v="4913" actId="164"/>
          <ac:spMkLst>
            <pc:docMk/>
            <pc:sldMk cId="3205161188" sldId="264"/>
            <ac:spMk id="9" creationId="{9BA7F2AE-9C0B-4548-AA8D-BFCEC18D0D9F}"/>
          </ac:spMkLst>
        </pc:spChg>
        <pc:spChg chg="add del mod">
          <ac:chgData name="이성훈" userId="fe1783d6-00a5-46a5-a2d7-c54f71b2a8cb" providerId="ADAL" clId="{A8D66C40-3246-4D88-8656-FC8429444759}" dt="2020-09-27T07:03:27.601" v="4868" actId="478"/>
          <ac:spMkLst>
            <pc:docMk/>
            <pc:sldMk cId="3205161188" sldId="264"/>
            <ac:spMk id="11" creationId="{CBB9BF47-011D-4F2F-B112-60DE0CD7C85D}"/>
          </ac:spMkLst>
        </pc:spChg>
        <pc:spChg chg="add mod">
          <ac:chgData name="이성훈" userId="fe1783d6-00a5-46a5-a2d7-c54f71b2a8cb" providerId="ADAL" clId="{A8D66C40-3246-4D88-8656-FC8429444759}" dt="2020-09-27T07:03:35.827" v="4870" actId="164"/>
          <ac:spMkLst>
            <pc:docMk/>
            <pc:sldMk cId="3205161188" sldId="264"/>
            <ac:spMk id="13" creationId="{6726364E-1834-48C6-9D93-070EFCF03E78}"/>
          </ac:spMkLst>
        </pc:spChg>
        <pc:spChg chg="add mod">
          <ac:chgData name="이성훈" userId="fe1783d6-00a5-46a5-a2d7-c54f71b2a8cb" providerId="ADAL" clId="{A8D66C40-3246-4D88-8656-FC8429444759}" dt="2020-09-27T07:05:37.206" v="4904" actId="1076"/>
          <ac:spMkLst>
            <pc:docMk/>
            <pc:sldMk cId="3205161188" sldId="264"/>
            <ac:spMk id="14" creationId="{D727A986-0F2C-4006-97C9-6001BA5F0C3D}"/>
          </ac:spMkLst>
        </pc:spChg>
        <pc:spChg chg="add del mod">
          <ac:chgData name="이성훈" userId="fe1783d6-00a5-46a5-a2d7-c54f71b2a8cb" providerId="ADAL" clId="{A8D66C40-3246-4D88-8656-FC8429444759}" dt="2020-09-27T07:03:27.352" v="4867" actId="478"/>
          <ac:spMkLst>
            <pc:docMk/>
            <pc:sldMk cId="3205161188" sldId="264"/>
            <ac:spMk id="15" creationId="{A6809503-5EE3-4D9F-ADF4-1CFA4426C285}"/>
          </ac:spMkLst>
        </pc:spChg>
        <pc:spChg chg="add mod">
          <ac:chgData name="이성훈" userId="fe1783d6-00a5-46a5-a2d7-c54f71b2a8cb" providerId="ADAL" clId="{A8D66C40-3246-4D88-8656-FC8429444759}" dt="2020-09-27T07:05:59.325" v="4913" actId="164"/>
          <ac:spMkLst>
            <pc:docMk/>
            <pc:sldMk cId="3205161188" sldId="264"/>
            <ac:spMk id="16" creationId="{61F5547C-9A99-46EB-9F9F-1E20B432FCF6}"/>
          </ac:spMkLst>
        </pc:spChg>
        <pc:spChg chg="add mod">
          <ac:chgData name="이성훈" userId="fe1783d6-00a5-46a5-a2d7-c54f71b2a8cb" providerId="ADAL" clId="{A8D66C40-3246-4D88-8656-FC8429444759}" dt="2020-09-27T07:04:10.159" v="4878"/>
          <ac:spMkLst>
            <pc:docMk/>
            <pc:sldMk cId="3205161188" sldId="264"/>
            <ac:spMk id="17" creationId="{8F9A64A1-4798-41E9-A95F-D87C1D06BA64}"/>
          </ac:spMkLst>
        </pc:spChg>
        <pc:spChg chg="add mod">
          <ac:chgData name="이성훈" userId="fe1783d6-00a5-46a5-a2d7-c54f71b2a8cb" providerId="ADAL" clId="{A8D66C40-3246-4D88-8656-FC8429444759}" dt="2020-09-27T07:05:59.325" v="4913" actId="164"/>
          <ac:spMkLst>
            <pc:docMk/>
            <pc:sldMk cId="3205161188" sldId="264"/>
            <ac:spMk id="18" creationId="{17A1002F-7606-44B9-A50D-937A673462EC}"/>
          </ac:spMkLst>
        </pc:spChg>
        <pc:spChg chg="add del mod">
          <ac:chgData name="이성훈" userId="fe1783d6-00a5-46a5-a2d7-c54f71b2a8cb" providerId="ADAL" clId="{A8D66C40-3246-4D88-8656-FC8429444759}" dt="2020-09-27T07:11:19.844" v="5387" actId="478"/>
          <ac:spMkLst>
            <pc:docMk/>
            <pc:sldMk cId="3205161188" sldId="264"/>
            <ac:spMk id="19" creationId="{1EF6FA26-0432-47E5-A26C-3C6EE8D531B8}"/>
          </ac:spMkLst>
        </pc:spChg>
        <pc:spChg chg="add mod">
          <ac:chgData name="이성훈" userId="fe1783d6-00a5-46a5-a2d7-c54f71b2a8cb" providerId="ADAL" clId="{A8D66C40-3246-4D88-8656-FC8429444759}" dt="2020-09-27T07:17:29.728" v="5737"/>
          <ac:spMkLst>
            <pc:docMk/>
            <pc:sldMk cId="3205161188" sldId="264"/>
            <ac:spMk id="24" creationId="{269A6BAF-97EB-4FE8-9A4E-EB3DA4428D8C}"/>
          </ac:spMkLst>
        </pc:spChg>
        <pc:grpChg chg="add del mod">
          <ac:chgData name="이성훈" userId="fe1783d6-00a5-46a5-a2d7-c54f71b2a8cb" providerId="ADAL" clId="{A8D66C40-3246-4D88-8656-FC8429444759}" dt="2020-09-27T07:11:15.027" v="5385" actId="478"/>
          <ac:grpSpMkLst>
            <pc:docMk/>
            <pc:sldMk cId="3205161188" sldId="264"/>
            <ac:grpSpMk id="2" creationId="{1E1B76CF-A09B-45CA-ACE2-FEBA15848DB7}"/>
          </ac:grpSpMkLst>
        </pc:grpChg>
        <pc:grpChg chg="add del mod">
          <ac:chgData name="이성훈" userId="fe1783d6-00a5-46a5-a2d7-c54f71b2a8cb" providerId="ADAL" clId="{A8D66C40-3246-4D88-8656-FC8429444759}" dt="2020-09-27T07:11:18.920" v="5386" actId="478"/>
          <ac:grpSpMkLst>
            <pc:docMk/>
            <pc:sldMk cId="3205161188" sldId="264"/>
            <ac:grpSpMk id="4" creationId="{0E431C5B-04C0-4125-85FC-34C9EA752F4D}"/>
          </ac:grpSpMkLst>
        </pc:grpChg>
        <pc:picChg chg="add del mod modCrop">
          <ac:chgData name="이성훈" userId="fe1783d6-00a5-46a5-a2d7-c54f71b2a8cb" providerId="ADAL" clId="{A8D66C40-3246-4D88-8656-FC8429444759}" dt="2020-09-27T07:11:13.071" v="5384" actId="478"/>
          <ac:picMkLst>
            <pc:docMk/>
            <pc:sldMk cId="3205161188" sldId="264"/>
            <ac:picMk id="6" creationId="{5A39F34D-6939-4E22-A41F-476A905E00EC}"/>
          </ac:picMkLst>
        </pc:picChg>
        <pc:picChg chg="add del mod">
          <ac:chgData name="이성훈" userId="fe1783d6-00a5-46a5-a2d7-c54f71b2a8cb" providerId="ADAL" clId="{A8D66C40-3246-4D88-8656-FC8429444759}" dt="2020-09-27T07:03:25.378" v="4866" actId="478"/>
          <ac:picMkLst>
            <pc:docMk/>
            <pc:sldMk cId="3205161188" sldId="264"/>
            <ac:picMk id="7" creationId="{591AA7A2-F212-426C-BD9A-FC80D5F921E1}"/>
          </ac:picMkLst>
        </pc:picChg>
        <pc:picChg chg="add mod">
          <ac:chgData name="이성훈" userId="fe1783d6-00a5-46a5-a2d7-c54f71b2a8cb" providerId="ADAL" clId="{A8D66C40-3246-4D88-8656-FC8429444759}" dt="2020-09-27T07:03:35.827" v="4870" actId="164"/>
          <ac:picMkLst>
            <pc:docMk/>
            <pc:sldMk cId="3205161188" sldId="264"/>
            <ac:picMk id="8" creationId="{588F6543-3705-4DF9-9FD5-C7CDCC63F10F}"/>
          </ac:picMkLst>
        </pc:picChg>
        <pc:picChg chg="del">
          <ac:chgData name="이성훈" userId="fe1783d6-00a5-46a5-a2d7-c54f71b2a8cb" providerId="ADAL" clId="{A8D66C40-3246-4D88-8656-FC8429444759}" dt="2020-09-27T07:01:18.574" v="4862" actId="478"/>
          <ac:picMkLst>
            <pc:docMk/>
            <pc:sldMk cId="3205161188" sldId="264"/>
            <ac:picMk id="12" creationId="{BFFA20B2-6885-45CC-8F92-C7B865EF40EA}"/>
          </ac:picMkLst>
        </pc:picChg>
        <pc:picChg chg="add mod">
          <ac:chgData name="이성훈" userId="fe1783d6-00a5-46a5-a2d7-c54f71b2a8cb" providerId="ADAL" clId="{A8D66C40-3246-4D88-8656-FC8429444759}" dt="2020-09-27T07:13:59.582" v="5518" actId="1076"/>
          <ac:picMkLst>
            <pc:docMk/>
            <pc:sldMk cId="3205161188" sldId="264"/>
            <ac:picMk id="20" creationId="{9498E7D2-DD50-495F-BA39-C709EC781673}"/>
          </ac:picMkLst>
        </pc:picChg>
        <pc:picChg chg="add mod">
          <ac:chgData name="이성훈" userId="fe1783d6-00a5-46a5-a2d7-c54f71b2a8cb" providerId="ADAL" clId="{A8D66C40-3246-4D88-8656-FC8429444759}" dt="2020-09-27T07:13:59.582" v="5518" actId="1076"/>
          <ac:picMkLst>
            <pc:docMk/>
            <pc:sldMk cId="3205161188" sldId="264"/>
            <ac:picMk id="21" creationId="{4BB52AC0-F913-4BF1-B148-0F72C818984F}"/>
          </ac:picMkLst>
        </pc:picChg>
        <pc:picChg chg="add mod">
          <ac:chgData name="이성훈" userId="fe1783d6-00a5-46a5-a2d7-c54f71b2a8cb" providerId="ADAL" clId="{A8D66C40-3246-4D88-8656-FC8429444759}" dt="2020-09-27T07:16:52.564" v="5724" actId="1076"/>
          <ac:picMkLst>
            <pc:docMk/>
            <pc:sldMk cId="3205161188" sldId="264"/>
            <ac:picMk id="22" creationId="{DA2D38A5-5194-4D93-849C-44CD5CEE4591}"/>
          </ac:picMkLst>
        </pc:picChg>
        <pc:picChg chg="add mod">
          <ac:chgData name="이성훈" userId="fe1783d6-00a5-46a5-a2d7-c54f71b2a8cb" providerId="ADAL" clId="{A8D66C40-3246-4D88-8656-FC8429444759}" dt="2020-09-27T07:16:52.564" v="5724" actId="1076"/>
          <ac:picMkLst>
            <pc:docMk/>
            <pc:sldMk cId="3205161188" sldId="264"/>
            <ac:picMk id="23" creationId="{92711E9D-F7AF-42EE-AF1A-E3C3F0199D32}"/>
          </ac:picMkLst>
        </pc:picChg>
      </pc:sldChg>
      <pc:sldChg chg="modSp add ord">
        <pc:chgData name="이성훈" userId="fe1783d6-00a5-46a5-a2d7-c54f71b2a8cb" providerId="ADAL" clId="{A8D66C40-3246-4D88-8656-FC8429444759}" dt="2020-09-27T07:37:35.797" v="6818" actId="6549"/>
        <pc:sldMkLst>
          <pc:docMk/>
          <pc:sldMk cId="3290967442" sldId="265"/>
        </pc:sldMkLst>
        <pc:spChg chg="mod">
          <ac:chgData name="이성훈" userId="fe1783d6-00a5-46a5-a2d7-c54f71b2a8cb" providerId="ADAL" clId="{A8D66C40-3246-4D88-8656-FC8429444759}" dt="2020-09-27T07:37:35.797" v="6818" actId="6549"/>
          <ac:spMkLst>
            <pc:docMk/>
            <pc:sldMk cId="3290967442" sldId="265"/>
            <ac:spMk id="3" creationId="{2463166B-697F-456C-9DA9-428110BB12B4}"/>
          </ac:spMkLst>
        </pc:spChg>
      </pc:sldChg>
      <pc:sldChg chg="delSp modSp add del">
        <pc:chgData name="이성훈" userId="fe1783d6-00a5-46a5-a2d7-c54f71b2a8cb" providerId="ADAL" clId="{A8D66C40-3246-4D88-8656-FC8429444759}" dt="2020-09-27T07:19:45.260" v="5759" actId="2696"/>
        <pc:sldMkLst>
          <pc:docMk/>
          <pc:sldMk cId="224987195" sldId="266"/>
        </pc:sldMkLst>
        <pc:spChg chg="mod">
          <ac:chgData name="이성훈" userId="fe1783d6-00a5-46a5-a2d7-c54f71b2a8cb" providerId="ADAL" clId="{A8D66C40-3246-4D88-8656-FC8429444759}" dt="2020-09-27T07:19:43.298" v="5758" actId="6549"/>
          <ac:spMkLst>
            <pc:docMk/>
            <pc:sldMk cId="224987195" sldId="266"/>
            <ac:spMk id="3" creationId="{2463166B-697F-456C-9DA9-428110BB12B4}"/>
          </ac:spMkLst>
        </pc:spChg>
        <pc:picChg chg="del">
          <ac:chgData name="이성훈" userId="fe1783d6-00a5-46a5-a2d7-c54f71b2a8cb" providerId="ADAL" clId="{A8D66C40-3246-4D88-8656-FC8429444759}" dt="2020-09-27T07:17:47.755" v="5741" actId="478"/>
          <ac:picMkLst>
            <pc:docMk/>
            <pc:sldMk cId="224987195" sldId="266"/>
            <ac:picMk id="20" creationId="{9498E7D2-DD50-495F-BA39-C709EC781673}"/>
          </ac:picMkLst>
        </pc:picChg>
        <pc:picChg chg="del">
          <ac:chgData name="이성훈" userId="fe1783d6-00a5-46a5-a2d7-c54f71b2a8cb" providerId="ADAL" clId="{A8D66C40-3246-4D88-8656-FC8429444759}" dt="2020-09-27T07:17:46.997" v="5739" actId="478"/>
          <ac:picMkLst>
            <pc:docMk/>
            <pc:sldMk cId="224987195" sldId="266"/>
            <ac:picMk id="21" creationId="{4BB52AC0-F913-4BF1-B148-0F72C818984F}"/>
          </ac:picMkLst>
        </pc:picChg>
        <pc:picChg chg="del">
          <ac:chgData name="이성훈" userId="fe1783d6-00a5-46a5-a2d7-c54f71b2a8cb" providerId="ADAL" clId="{A8D66C40-3246-4D88-8656-FC8429444759}" dt="2020-09-27T07:17:47.352" v="5740" actId="478"/>
          <ac:picMkLst>
            <pc:docMk/>
            <pc:sldMk cId="224987195" sldId="266"/>
            <ac:picMk id="22" creationId="{DA2D38A5-5194-4D93-849C-44CD5CEE4591}"/>
          </ac:picMkLst>
        </pc:picChg>
        <pc:picChg chg="del">
          <ac:chgData name="이성훈" userId="fe1783d6-00a5-46a5-a2d7-c54f71b2a8cb" providerId="ADAL" clId="{A8D66C40-3246-4D88-8656-FC8429444759}" dt="2020-09-27T07:17:46.552" v="5738" actId="478"/>
          <ac:picMkLst>
            <pc:docMk/>
            <pc:sldMk cId="224987195" sldId="266"/>
            <ac:picMk id="23" creationId="{92711E9D-F7AF-42EE-AF1A-E3C3F0199D32}"/>
          </ac:picMkLst>
        </pc:picChg>
      </pc:sldChg>
      <pc:sldChg chg="addSp delSp modSp add">
        <pc:chgData name="이성훈" userId="fe1783d6-00a5-46a5-a2d7-c54f71b2a8cb" providerId="ADAL" clId="{A8D66C40-3246-4D88-8656-FC8429444759}" dt="2020-09-27T07:45:49.394" v="7006" actId="1076"/>
        <pc:sldMkLst>
          <pc:docMk/>
          <pc:sldMk cId="660319612" sldId="266"/>
        </pc:sldMkLst>
        <pc:spChg chg="mod">
          <ac:chgData name="이성훈" userId="fe1783d6-00a5-46a5-a2d7-c54f71b2a8cb" providerId="ADAL" clId="{A8D66C40-3246-4D88-8656-FC8429444759}" dt="2020-09-27T07:44:07.969" v="6970" actId="6549"/>
          <ac:spMkLst>
            <pc:docMk/>
            <pc:sldMk cId="660319612" sldId="266"/>
            <ac:spMk id="3" creationId="{2463166B-697F-456C-9DA9-428110BB12B4}"/>
          </ac:spMkLst>
        </pc:spChg>
        <pc:spChg chg="add mod">
          <ac:chgData name="이성훈" userId="fe1783d6-00a5-46a5-a2d7-c54f71b2a8cb" providerId="ADAL" clId="{A8D66C40-3246-4D88-8656-FC8429444759}" dt="2020-09-27T07:44:28.028" v="6983" actId="1076"/>
          <ac:spMkLst>
            <pc:docMk/>
            <pc:sldMk cId="660319612" sldId="266"/>
            <ac:spMk id="5" creationId="{193CD0AA-5B1F-4CCF-813B-390F464A472A}"/>
          </ac:spMkLst>
        </pc:spChg>
        <pc:spChg chg="add mod">
          <ac:chgData name="이성훈" userId="fe1783d6-00a5-46a5-a2d7-c54f71b2a8cb" providerId="ADAL" clId="{A8D66C40-3246-4D88-8656-FC8429444759}" dt="2020-09-27T07:34:39.424" v="6425" actId="12788"/>
          <ac:spMkLst>
            <pc:docMk/>
            <pc:sldMk cId="660319612" sldId="266"/>
            <ac:spMk id="14" creationId="{D615B07E-B37A-44E2-B01B-96A77B992E03}"/>
          </ac:spMkLst>
        </pc:spChg>
        <pc:spChg chg="mod">
          <ac:chgData name="이성훈" userId="fe1783d6-00a5-46a5-a2d7-c54f71b2a8cb" providerId="ADAL" clId="{A8D66C40-3246-4D88-8656-FC8429444759}" dt="2020-09-27T07:21:42.482" v="5895"/>
          <ac:spMkLst>
            <pc:docMk/>
            <pc:sldMk cId="660319612" sldId="266"/>
            <ac:spMk id="24" creationId="{269A6BAF-97EB-4FE8-9A4E-EB3DA4428D8C}"/>
          </ac:spMkLst>
        </pc:spChg>
        <pc:spChg chg="add mod">
          <ac:chgData name="이성훈" userId="fe1783d6-00a5-46a5-a2d7-c54f71b2a8cb" providerId="ADAL" clId="{A8D66C40-3246-4D88-8656-FC8429444759}" dt="2020-09-27T07:45:49.394" v="7006" actId="1076"/>
          <ac:spMkLst>
            <pc:docMk/>
            <pc:sldMk cId="660319612" sldId="266"/>
            <ac:spMk id="27" creationId="{7C8D1AB9-EB6D-4847-BE9F-1C7CD0E85189}"/>
          </ac:spMkLst>
        </pc:spChg>
        <pc:picChg chg="add mod">
          <ac:chgData name="이성훈" userId="fe1783d6-00a5-46a5-a2d7-c54f71b2a8cb" providerId="ADAL" clId="{A8D66C40-3246-4D88-8656-FC8429444759}" dt="2020-09-27T07:20:28.209" v="5786" actId="1076"/>
          <ac:picMkLst>
            <pc:docMk/>
            <pc:sldMk cId="660319612" sldId="266"/>
            <ac:picMk id="9" creationId="{46BF2DEE-2017-461E-9050-66962BEA39DA}"/>
          </ac:picMkLst>
        </pc:picChg>
        <pc:picChg chg="add mod modCrop">
          <ac:chgData name="이성훈" userId="fe1783d6-00a5-46a5-a2d7-c54f71b2a8cb" providerId="ADAL" clId="{A8D66C40-3246-4D88-8656-FC8429444759}" dt="2020-09-27T07:33:55.031" v="6365" actId="1035"/>
          <ac:picMkLst>
            <pc:docMk/>
            <pc:sldMk cId="660319612" sldId="266"/>
            <ac:picMk id="13" creationId="{4C28A308-78F4-4D87-A7B7-66576034C01D}"/>
          </ac:picMkLst>
        </pc:picChg>
        <pc:picChg chg="del">
          <ac:chgData name="이성훈" userId="fe1783d6-00a5-46a5-a2d7-c54f71b2a8cb" providerId="ADAL" clId="{A8D66C40-3246-4D88-8656-FC8429444759}" dt="2020-09-27T07:19:52.021" v="5761" actId="478"/>
          <ac:picMkLst>
            <pc:docMk/>
            <pc:sldMk cId="660319612" sldId="266"/>
            <ac:picMk id="20" creationId="{9498E7D2-DD50-495F-BA39-C709EC781673}"/>
          </ac:picMkLst>
        </pc:picChg>
        <pc:picChg chg="del">
          <ac:chgData name="이성훈" userId="fe1783d6-00a5-46a5-a2d7-c54f71b2a8cb" providerId="ADAL" clId="{A8D66C40-3246-4D88-8656-FC8429444759}" dt="2020-09-27T07:19:52.021" v="5761" actId="478"/>
          <ac:picMkLst>
            <pc:docMk/>
            <pc:sldMk cId="660319612" sldId="266"/>
            <ac:picMk id="21" creationId="{4BB52AC0-F913-4BF1-B148-0F72C818984F}"/>
          </ac:picMkLst>
        </pc:picChg>
        <pc:picChg chg="del">
          <ac:chgData name="이성훈" userId="fe1783d6-00a5-46a5-a2d7-c54f71b2a8cb" providerId="ADAL" clId="{A8D66C40-3246-4D88-8656-FC8429444759}" dt="2020-09-27T07:19:52.021" v="5761" actId="478"/>
          <ac:picMkLst>
            <pc:docMk/>
            <pc:sldMk cId="660319612" sldId="266"/>
            <ac:picMk id="22" creationId="{DA2D38A5-5194-4D93-849C-44CD5CEE4591}"/>
          </ac:picMkLst>
        </pc:picChg>
        <pc:picChg chg="del">
          <ac:chgData name="이성훈" userId="fe1783d6-00a5-46a5-a2d7-c54f71b2a8cb" providerId="ADAL" clId="{A8D66C40-3246-4D88-8656-FC8429444759}" dt="2020-09-27T07:19:52.021" v="5761" actId="478"/>
          <ac:picMkLst>
            <pc:docMk/>
            <pc:sldMk cId="660319612" sldId="266"/>
            <ac:picMk id="23" creationId="{92711E9D-F7AF-42EE-AF1A-E3C3F0199D32}"/>
          </ac:picMkLst>
        </pc:picChg>
        <pc:cxnChg chg="add del mod">
          <ac:chgData name="이성훈" userId="fe1783d6-00a5-46a5-a2d7-c54f71b2a8cb" providerId="ADAL" clId="{A8D66C40-3246-4D88-8656-FC8429444759}" dt="2020-09-27T07:44:33.409" v="6985" actId="11529"/>
          <ac:cxnSpMkLst>
            <pc:docMk/>
            <pc:sldMk cId="660319612" sldId="266"/>
            <ac:cxnSpMk id="7" creationId="{A5581D7D-2827-4173-9424-7382E88A660F}"/>
          </ac:cxnSpMkLst>
        </pc:cxnChg>
        <pc:cxnChg chg="add mod">
          <ac:chgData name="이성훈" userId="fe1783d6-00a5-46a5-a2d7-c54f71b2a8cb" providerId="ADAL" clId="{A8D66C40-3246-4D88-8656-FC8429444759}" dt="2020-09-27T07:21:00.034" v="5797" actId="14100"/>
          <ac:cxnSpMkLst>
            <pc:docMk/>
            <pc:sldMk cId="660319612" sldId="266"/>
            <ac:cxnSpMk id="11" creationId="{887A4CA2-C3D0-4395-A6C1-DBEDB8474B34}"/>
          </ac:cxnSpMkLst>
        </pc:cxnChg>
        <pc:cxnChg chg="add mod">
          <ac:chgData name="이성훈" userId="fe1783d6-00a5-46a5-a2d7-c54f71b2a8cb" providerId="ADAL" clId="{A8D66C40-3246-4D88-8656-FC8429444759}" dt="2020-09-27T07:45:12.193" v="6990" actId="208"/>
          <ac:cxnSpMkLst>
            <pc:docMk/>
            <pc:sldMk cId="660319612" sldId="266"/>
            <ac:cxnSpMk id="12" creationId="{6258FB56-284A-412A-8A9F-30F44530869B}"/>
          </ac:cxnSpMkLst>
        </pc:cxnChg>
        <pc:cxnChg chg="add mod">
          <ac:chgData name="이성훈" userId="fe1783d6-00a5-46a5-a2d7-c54f71b2a8cb" providerId="ADAL" clId="{A8D66C40-3246-4D88-8656-FC8429444759}" dt="2020-09-27T07:45:38.268" v="6995" actId="208"/>
          <ac:cxnSpMkLst>
            <pc:docMk/>
            <pc:sldMk cId="660319612" sldId="266"/>
            <ac:cxnSpMk id="16" creationId="{1D01EEC9-CF70-47EA-96EE-637B7FBE33D0}"/>
          </ac:cxnSpMkLst>
        </pc:cxnChg>
        <pc:cxnChg chg="add mod">
          <ac:chgData name="이성훈" userId="fe1783d6-00a5-46a5-a2d7-c54f71b2a8cb" providerId="ADAL" clId="{A8D66C40-3246-4D88-8656-FC8429444759}" dt="2020-09-27T07:45:38.268" v="6995" actId="208"/>
          <ac:cxnSpMkLst>
            <pc:docMk/>
            <pc:sldMk cId="660319612" sldId="266"/>
            <ac:cxnSpMk id="18" creationId="{1AE855CA-49A1-4B32-9963-5AEC93AED929}"/>
          </ac:cxnSpMkLst>
        </pc:cxnChg>
        <pc:cxnChg chg="add mod">
          <ac:chgData name="이성훈" userId="fe1783d6-00a5-46a5-a2d7-c54f71b2a8cb" providerId="ADAL" clId="{A8D66C40-3246-4D88-8656-FC8429444759}" dt="2020-09-27T07:45:38.268" v="6995" actId="208"/>
          <ac:cxnSpMkLst>
            <pc:docMk/>
            <pc:sldMk cId="660319612" sldId="266"/>
            <ac:cxnSpMk id="25" creationId="{A7BE1ABC-EF4A-4370-A87E-3714CA66D97A}"/>
          </ac:cxnSpMkLst>
        </pc:cxnChg>
      </pc:sldChg>
      <pc:sldChg chg="addSp delSp modSp add">
        <pc:chgData name="이성훈" userId="fe1783d6-00a5-46a5-a2d7-c54f71b2a8cb" providerId="ADAL" clId="{A8D66C40-3246-4D88-8656-FC8429444759}" dt="2020-09-27T08:19:54.735" v="8990" actId="20577"/>
        <pc:sldMkLst>
          <pc:docMk/>
          <pc:sldMk cId="3556835952" sldId="267"/>
        </pc:sldMkLst>
        <pc:spChg chg="mod">
          <ac:chgData name="이성훈" userId="fe1783d6-00a5-46a5-a2d7-c54f71b2a8cb" providerId="ADAL" clId="{A8D66C40-3246-4D88-8656-FC8429444759}" dt="2020-09-27T08:19:54.735" v="8990" actId="20577"/>
          <ac:spMkLst>
            <pc:docMk/>
            <pc:sldMk cId="3556835952" sldId="267"/>
            <ac:spMk id="3" creationId="{2463166B-697F-456C-9DA9-428110BB12B4}"/>
          </ac:spMkLst>
        </pc:spChg>
        <pc:spChg chg="del">
          <ac:chgData name="이성훈" userId="fe1783d6-00a5-46a5-a2d7-c54f71b2a8cb" providerId="ADAL" clId="{A8D66C40-3246-4D88-8656-FC8429444759}" dt="2020-09-27T07:46:42.083" v="7009" actId="478"/>
          <ac:spMkLst>
            <pc:docMk/>
            <pc:sldMk cId="3556835952" sldId="267"/>
            <ac:spMk id="5" creationId="{193CD0AA-5B1F-4CCF-813B-390F464A472A}"/>
          </ac:spMkLst>
        </pc:spChg>
        <pc:spChg chg="mod">
          <ac:chgData name="이성훈" userId="fe1783d6-00a5-46a5-a2d7-c54f71b2a8cb" providerId="ADAL" clId="{A8D66C40-3246-4D88-8656-FC8429444759}" dt="2020-09-27T08:01:44.608" v="8480" actId="12788"/>
          <ac:spMkLst>
            <pc:docMk/>
            <pc:sldMk cId="3556835952" sldId="267"/>
            <ac:spMk id="14" creationId="{D615B07E-B37A-44E2-B01B-96A77B992E03}"/>
          </ac:spMkLst>
        </pc:spChg>
        <pc:spChg chg="add del mod">
          <ac:chgData name="이성훈" userId="fe1783d6-00a5-46a5-a2d7-c54f71b2a8cb" providerId="ADAL" clId="{A8D66C40-3246-4D88-8656-FC8429444759}" dt="2020-09-27T08:11:43.527" v="8853" actId="478"/>
          <ac:spMkLst>
            <pc:docMk/>
            <pc:sldMk cId="3556835952" sldId="267"/>
            <ac:spMk id="19" creationId="{F94F4DD0-6075-404A-B765-0A3B836DB3BF}"/>
          </ac:spMkLst>
        </pc:spChg>
        <pc:spChg chg="del">
          <ac:chgData name="이성훈" userId="fe1783d6-00a5-46a5-a2d7-c54f71b2a8cb" providerId="ADAL" clId="{A8D66C40-3246-4D88-8656-FC8429444759}" dt="2020-09-27T07:47:47.904" v="7058" actId="478"/>
          <ac:spMkLst>
            <pc:docMk/>
            <pc:sldMk cId="3556835952" sldId="267"/>
            <ac:spMk id="24" creationId="{269A6BAF-97EB-4FE8-9A4E-EB3DA4428D8C}"/>
          </ac:spMkLst>
        </pc:spChg>
        <pc:spChg chg="del">
          <ac:chgData name="이성훈" userId="fe1783d6-00a5-46a5-a2d7-c54f71b2a8cb" providerId="ADAL" clId="{A8D66C40-3246-4D88-8656-FC8429444759}" dt="2020-09-27T07:46:42.083" v="7009" actId="478"/>
          <ac:spMkLst>
            <pc:docMk/>
            <pc:sldMk cId="3556835952" sldId="267"/>
            <ac:spMk id="27" creationId="{7C8D1AB9-EB6D-4847-BE9F-1C7CD0E85189}"/>
          </ac:spMkLst>
        </pc:spChg>
        <pc:picChg chg="del">
          <ac:chgData name="이성훈" userId="fe1783d6-00a5-46a5-a2d7-c54f71b2a8cb" providerId="ADAL" clId="{A8D66C40-3246-4D88-8656-FC8429444759}" dt="2020-09-27T07:47:46.763" v="7056" actId="478"/>
          <ac:picMkLst>
            <pc:docMk/>
            <pc:sldMk cId="3556835952" sldId="267"/>
            <ac:picMk id="9" creationId="{46BF2DEE-2017-461E-9050-66962BEA39DA}"/>
          </ac:picMkLst>
        </pc:picChg>
        <pc:picChg chg="del">
          <ac:chgData name="이성훈" userId="fe1783d6-00a5-46a5-a2d7-c54f71b2a8cb" providerId="ADAL" clId="{A8D66C40-3246-4D88-8656-FC8429444759}" dt="2020-09-27T07:46:40.809" v="7008" actId="478"/>
          <ac:picMkLst>
            <pc:docMk/>
            <pc:sldMk cId="3556835952" sldId="267"/>
            <ac:picMk id="13" creationId="{4C28A308-78F4-4D87-A7B7-66576034C01D}"/>
          </ac:picMkLst>
        </pc:picChg>
        <pc:picChg chg="add del mod">
          <ac:chgData name="이성훈" userId="fe1783d6-00a5-46a5-a2d7-c54f71b2a8cb" providerId="ADAL" clId="{A8D66C40-3246-4D88-8656-FC8429444759}" dt="2020-09-27T07:59:11.315" v="8075" actId="478"/>
          <ac:picMkLst>
            <pc:docMk/>
            <pc:sldMk cId="3556835952" sldId="267"/>
            <ac:picMk id="15" creationId="{DD56ECC9-7FC6-4686-9BC7-3A1AF7C2E63D}"/>
          </ac:picMkLst>
        </pc:picChg>
        <pc:picChg chg="add del mod">
          <ac:chgData name="이성훈" userId="fe1783d6-00a5-46a5-a2d7-c54f71b2a8cb" providerId="ADAL" clId="{A8D66C40-3246-4D88-8656-FC8429444759}" dt="2020-09-27T08:12:22.347" v="8920" actId="478"/>
          <ac:picMkLst>
            <pc:docMk/>
            <pc:sldMk cId="3556835952" sldId="267"/>
            <ac:picMk id="17" creationId="{3A5C522F-12F8-4E06-B310-21F9BC3BFBC0}"/>
          </ac:picMkLst>
        </pc:picChg>
        <pc:picChg chg="add mod">
          <ac:chgData name="이성훈" userId="fe1783d6-00a5-46a5-a2d7-c54f71b2a8cb" providerId="ADAL" clId="{A8D66C40-3246-4D88-8656-FC8429444759}" dt="2020-09-27T08:08:06.773" v="8661" actId="1076"/>
          <ac:picMkLst>
            <pc:docMk/>
            <pc:sldMk cId="3556835952" sldId="267"/>
            <ac:picMk id="20" creationId="{116F5E8E-A068-45AE-AF48-55BA62B2DB7E}"/>
          </ac:picMkLst>
        </pc:picChg>
        <pc:cxnChg chg="del">
          <ac:chgData name="이성훈" userId="fe1783d6-00a5-46a5-a2d7-c54f71b2a8cb" providerId="ADAL" clId="{A8D66C40-3246-4D88-8656-FC8429444759}" dt="2020-09-27T07:47:47.315" v="7057" actId="478"/>
          <ac:cxnSpMkLst>
            <pc:docMk/>
            <pc:sldMk cId="3556835952" sldId="267"/>
            <ac:cxnSpMk id="11" creationId="{887A4CA2-C3D0-4395-A6C1-DBEDB8474B34}"/>
          </ac:cxnSpMkLst>
        </pc:cxnChg>
        <pc:cxnChg chg="del">
          <ac:chgData name="이성훈" userId="fe1783d6-00a5-46a5-a2d7-c54f71b2a8cb" providerId="ADAL" clId="{A8D66C40-3246-4D88-8656-FC8429444759}" dt="2020-09-27T07:46:42.083" v="7009" actId="478"/>
          <ac:cxnSpMkLst>
            <pc:docMk/>
            <pc:sldMk cId="3556835952" sldId="267"/>
            <ac:cxnSpMk id="12" creationId="{6258FB56-284A-412A-8A9F-30F44530869B}"/>
          </ac:cxnSpMkLst>
        </pc:cxnChg>
        <pc:cxnChg chg="del">
          <ac:chgData name="이성훈" userId="fe1783d6-00a5-46a5-a2d7-c54f71b2a8cb" providerId="ADAL" clId="{A8D66C40-3246-4D88-8656-FC8429444759}" dt="2020-09-27T07:46:42.083" v="7009" actId="478"/>
          <ac:cxnSpMkLst>
            <pc:docMk/>
            <pc:sldMk cId="3556835952" sldId="267"/>
            <ac:cxnSpMk id="16" creationId="{1D01EEC9-CF70-47EA-96EE-637B7FBE33D0}"/>
          </ac:cxnSpMkLst>
        </pc:cxnChg>
        <pc:cxnChg chg="del">
          <ac:chgData name="이성훈" userId="fe1783d6-00a5-46a5-a2d7-c54f71b2a8cb" providerId="ADAL" clId="{A8D66C40-3246-4D88-8656-FC8429444759}" dt="2020-09-27T07:46:42.083" v="7009" actId="478"/>
          <ac:cxnSpMkLst>
            <pc:docMk/>
            <pc:sldMk cId="3556835952" sldId="267"/>
            <ac:cxnSpMk id="18" creationId="{1AE855CA-49A1-4B32-9963-5AEC93AED929}"/>
          </ac:cxnSpMkLst>
        </pc:cxnChg>
        <pc:cxnChg chg="del">
          <ac:chgData name="이성훈" userId="fe1783d6-00a5-46a5-a2d7-c54f71b2a8cb" providerId="ADAL" clId="{A8D66C40-3246-4D88-8656-FC8429444759}" dt="2020-09-27T07:46:42.083" v="7009" actId="478"/>
          <ac:cxnSpMkLst>
            <pc:docMk/>
            <pc:sldMk cId="3556835952" sldId="267"/>
            <ac:cxnSpMk id="25" creationId="{A7BE1ABC-EF4A-4370-A87E-3714CA66D97A}"/>
          </ac:cxnSpMkLst>
        </pc:cxnChg>
      </pc:sldChg>
      <pc:sldChg chg="addSp delSp modSp add">
        <pc:chgData name="이성훈" userId="fe1783d6-00a5-46a5-a2d7-c54f71b2a8cb" providerId="ADAL" clId="{A8D66C40-3246-4D88-8656-FC8429444759}" dt="2020-09-27T09:47:53.452" v="13872" actId="20577"/>
        <pc:sldMkLst>
          <pc:docMk/>
          <pc:sldMk cId="721386824" sldId="268"/>
        </pc:sldMkLst>
        <pc:spChg chg="mod">
          <ac:chgData name="이성훈" userId="fe1783d6-00a5-46a5-a2d7-c54f71b2a8cb" providerId="ADAL" clId="{A8D66C40-3246-4D88-8656-FC8429444759}" dt="2020-09-27T09:47:53.452" v="13872" actId="20577"/>
          <ac:spMkLst>
            <pc:docMk/>
            <pc:sldMk cId="721386824" sldId="268"/>
            <ac:spMk id="3" creationId="{2463166B-697F-456C-9DA9-428110BB12B4}"/>
          </ac:spMkLst>
        </pc:spChg>
        <pc:spChg chg="mod">
          <ac:chgData name="이성훈" userId="fe1783d6-00a5-46a5-a2d7-c54f71b2a8cb" providerId="ADAL" clId="{A8D66C40-3246-4D88-8656-FC8429444759}" dt="2020-09-27T08:18:00.237" v="8937" actId="20577"/>
          <ac:spMkLst>
            <pc:docMk/>
            <pc:sldMk cId="721386824" sldId="268"/>
            <ac:spMk id="10" creationId="{6CF6BFE4-7D0F-449D-A7CD-C44EA7D22CAC}"/>
          </ac:spMkLst>
        </pc:spChg>
        <pc:spChg chg="mod ord">
          <ac:chgData name="이성훈" userId="fe1783d6-00a5-46a5-a2d7-c54f71b2a8cb" providerId="ADAL" clId="{A8D66C40-3246-4D88-8656-FC8429444759}" dt="2020-09-27T09:46:28.380" v="13785" actId="166"/>
          <ac:spMkLst>
            <pc:docMk/>
            <pc:sldMk cId="721386824" sldId="268"/>
            <ac:spMk id="14" creationId="{D615B07E-B37A-44E2-B01B-96A77B992E03}"/>
          </ac:spMkLst>
        </pc:spChg>
        <pc:spChg chg="add mod">
          <ac:chgData name="이성훈" userId="fe1783d6-00a5-46a5-a2d7-c54f71b2a8cb" providerId="ADAL" clId="{A8D66C40-3246-4D88-8656-FC8429444759}" dt="2020-09-27T09:47:12.737" v="13869" actId="12788"/>
          <ac:spMkLst>
            <pc:docMk/>
            <pc:sldMk cId="721386824" sldId="268"/>
            <ac:spMk id="15" creationId="{6942040B-1912-43A9-BC40-3B1CAE839FA2}"/>
          </ac:spMkLst>
        </pc:spChg>
        <pc:grpChg chg="add mod">
          <ac:chgData name="이성훈" userId="fe1783d6-00a5-46a5-a2d7-c54f71b2a8cb" providerId="ADAL" clId="{A8D66C40-3246-4D88-8656-FC8429444759}" dt="2020-09-27T09:46:22.708" v="13784" actId="1076"/>
          <ac:grpSpMkLst>
            <pc:docMk/>
            <pc:sldMk cId="721386824" sldId="268"/>
            <ac:grpSpMk id="9" creationId="{02DEDB5A-CE1F-4AC6-AA2F-74BD4D6B14B6}"/>
          </ac:grpSpMkLst>
        </pc:grpChg>
        <pc:graphicFrameChg chg="add mod modGraphic">
          <ac:chgData name="이성훈" userId="fe1783d6-00a5-46a5-a2d7-c54f71b2a8cb" providerId="ADAL" clId="{A8D66C40-3246-4D88-8656-FC8429444759}" dt="2020-09-27T09:46:33.162" v="13786" actId="1076"/>
          <ac:graphicFrameMkLst>
            <pc:docMk/>
            <pc:sldMk cId="721386824" sldId="268"/>
            <ac:graphicFrameMk id="13" creationId="{7C067A04-8736-4A13-BF32-65F3FA7925C4}"/>
          </ac:graphicFrameMkLst>
        </pc:graphicFrameChg>
        <pc:picChg chg="add mod">
          <ac:chgData name="이성훈" userId="fe1783d6-00a5-46a5-a2d7-c54f71b2a8cb" providerId="ADAL" clId="{A8D66C40-3246-4D88-8656-FC8429444759}" dt="2020-09-27T08:40:21.681" v="9770" actId="164"/>
          <ac:picMkLst>
            <pc:docMk/>
            <pc:sldMk cId="721386824" sldId="268"/>
            <ac:picMk id="4" creationId="{84570796-161A-4208-B579-BA99521B99B6}"/>
          </ac:picMkLst>
        </pc:picChg>
        <pc:picChg chg="add mod">
          <ac:chgData name="이성훈" userId="fe1783d6-00a5-46a5-a2d7-c54f71b2a8cb" providerId="ADAL" clId="{A8D66C40-3246-4D88-8656-FC8429444759}" dt="2020-09-27T08:40:21.681" v="9770" actId="164"/>
          <ac:picMkLst>
            <pc:docMk/>
            <pc:sldMk cId="721386824" sldId="268"/>
            <ac:picMk id="6" creationId="{743C494D-EC15-475A-9CC7-346A5764DDAA}"/>
          </ac:picMkLst>
        </pc:picChg>
        <pc:picChg chg="add mod">
          <ac:chgData name="이성훈" userId="fe1783d6-00a5-46a5-a2d7-c54f71b2a8cb" providerId="ADAL" clId="{A8D66C40-3246-4D88-8656-FC8429444759}" dt="2020-09-27T08:40:21.681" v="9770" actId="164"/>
          <ac:picMkLst>
            <pc:docMk/>
            <pc:sldMk cId="721386824" sldId="268"/>
            <ac:picMk id="8" creationId="{E20076B7-A08F-4289-A14A-79FACE57A80C}"/>
          </ac:picMkLst>
        </pc:picChg>
        <pc:picChg chg="del">
          <ac:chgData name="이성훈" userId="fe1783d6-00a5-46a5-a2d7-c54f71b2a8cb" providerId="ADAL" clId="{A8D66C40-3246-4D88-8656-FC8429444759}" dt="2020-09-27T08:18:09.866" v="8958" actId="478"/>
          <ac:picMkLst>
            <pc:docMk/>
            <pc:sldMk cId="721386824" sldId="268"/>
            <ac:picMk id="20" creationId="{116F5E8E-A068-45AE-AF48-55BA62B2DB7E}"/>
          </ac:picMkLst>
        </pc:picChg>
      </pc:sldChg>
      <pc:sldChg chg="add del">
        <pc:chgData name="이성훈" userId="fe1783d6-00a5-46a5-a2d7-c54f71b2a8cb" providerId="ADAL" clId="{A8D66C40-3246-4D88-8656-FC8429444759}" dt="2020-09-27T08:49:25.307" v="10226" actId="2696"/>
        <pc:sldMkLst>
          <pc:docMk/>
          <pc:sldMk cId="3683369394" sldId="269"/>
        </pc:sldMkLst>
      </pc:sldChg>
      <pc:sldChg chg="add del">
        <pc:chgData name="이성훈" userId="fe1783d6-00a5-46a5-a2d7-c54f71b2a8cb" providerId="ADAL" clId="{A8D66C40-3246-4D88-8656-FC8429444759}" dt="2020-09-27T09:02:48.774" v="11480" actId="2696"/>
        <pc:sldMkLst>
          <pc:docMk/>
          <pc:sldMk cId="707564681" sldId="270"/>
        </pc:sldMkLst>
      </pc:sldChg>
      <pc:sldChg chg="addSp delSp modSp add mod">
        <pc:chgData name="이성훈" userId="fe1783d6-00a5-46a5-a2d7-c54f71b2a8cb" providerId="ADAL" clId="{A8D66C40-3246-4D88-8656-FC8429444759}" dt="2020-09-27T09:47:49.068" v="13871" actId="20577"/>
        <pc:sldMkLst>
          <pc:docMk/>
          <pc:sldMk cId="1415928711" sldId="271"/>
        </pc:sldMkLst>
        <pc:spChg chg="add mod">
          <ac:chgData name="이성훈" userId="fe1783d6-00a5-46a5-a2d7-c54f71b2a8cb" providerId="ADAL" clId="{A8D66C40-3246-4D88-8656-FC8429444759}" dt="2020-09-27T09:21:49.287" v="12220" actId="164"/>
          <ac:spMkLst>
            <pc:docMk/>
            <pc:sldMk cId="1415928711" sldId="271"/>
            <ac:spMk id="2" creationId="{3FA98D4F-F429-4D96-A865-13701D9237B8}"/>
          </ac:spMkLst>
        </pc:spChg>
        <pc:spChg chg="mod">
          <ac:chgData name="이성훈" userId="fe1783d6-00a5-46a5-a2d7-c54f71b2a8cb" providerId="ADAL" clId="{A8D66C40-3246-4D88-8656-FC8429444759}" dt="2020-09-27T09:47:49.068" v="13871" actId="20577"/>
          <ac:spMkLst>
            <pc:docMk/>
            <pc:sldMk cId="1415928711" sldId="271"/>
            <ac:spMk id="3" creationId="{2463166B-697F-456C-9DA9-428110BB12B4}"/>
          </ac:spMkLst>
        </pc:spChg>
        <pc:spChg chg="add mod">
          <ac:chgData name="이성훈" userId="fe1783d6-00a5-46a5-a2d7-c54f71b2a8cb" providerId="ADAL" clId="{A8D66C40-3246-4D88-8656-FC8429444759}" dt="2020-09-27T09:21:49.287" v="12220" actId="164"/>
          <ac:spMkLst>
            <pc:docMk/>
            <pc:sldMk cId="1415928711" sldId="271"/>
            <ac:spMk id="12" creationId="{20BF042E-0D5C-4400-A9B6-13F162F63B4A}"/>
          </ac:spMkLst>
        </pc:spChg>
        <pc:spChg chg="del">
          <ac:chgData name="이성훈" userId="fe1783d6-00a5-46a5-a2d7-c54f71b2a8cb" providerId="ADAL" clId="{A8D66C40-3246-4D88-8656-FC8429444759}" dt="2020-09-27T09:01:02.023" v="11287" actId="478"/>
          <ac:spMkLst>
            <pc:docMk/>
            <pc:sldMk cId="1415928711" sldId="271"/>
            <ac:spMk id="14" creationId="{D615B07E-B37A-44E2-B01B-96A77B992E03}"/>
          </ac:spMkLst>
        </pc:spChg>
        <pc:grpChg chg="add mod">
          <ac:chgData name="이성훈" userId="fe1783d6-00a5-46a5-a2d7-c54f71b2a8cb" providerId="ADAL" clId="{A8D66C40-3246-4D88-8656-FC8429444759}" dt="2020-09-27T09:21:42.774" v="12218" actId="164"/>
          <ac:grpSpMkLst>
            <pc:docMk/>
            <pc:sldMk cId="1415928711" sldId="271"/>
            <ac:grpSpMk id="5" creationId="{64DF0D40-643C-4F9E-BAF6-A302F4B2A480}"/>
          </ac:grpSpMkLst>
        </pc:grpChg>
        <pc:grpChg chg="add mod">
          <ac:chgData name="이성훈" userId="fe1783d6-00a5-46a5-a2d7-c54f71b2a8cb" providerId="ADAL" clId="{A8D66C40-3246-4D88-8656-FC8429444759}" dt="2020-09-27T09:21:51.483" v="12221" actId="1076"/>
          <ac:grpSpMkLst>
            <pc:docMk/>
            <pc:sldMk cId="1415928711" sldId="271"/>
            <ac:grpSpMk id="7" creationId="{0A9FD34A-CDB3-4FCB-A40F-09A40A3289B2}"/>
          </ac:grpSpMkLst>
        </pc:grpChg>
        <pc:grpChg chg="del">
          <ac:chgData name="이성훈" userId="fe1783d6-00a5-46a5-a2d7-c54f71b2a8cb" providerId="ADAL" clId="{A8D66C40-3246-4D88-8656-FC8429444759}" dt="2020-09-27T09:00:51.785" v="11286" actId="478"/>
          <ac:grpSpMkLst>
            <pc:docMk/>
            <pc:sldMk cId="1415928711" sldId="271"/>
            <ac:grpSpMk id="9" creationId="{02DEDB5A-CE1F-4AC6-AA2F-74BD4D6B14B6}"/>
          </ac:grpSpMkLst>
        </pc:grpChg>
        <pc:graphicFrameChg chg="add mod">
          <ac:chgData name="이성훈" userId="fe1783d6-00a5-46a5-a2d7-c54f71b2a8cb" providerId="ADAL" clId="{A8D66C40-3246-4D88-8656-FC8429444759}" dt="2020-09-27T09:21:49.287" v="12220" actId="164"/>
          <ac:graphicFrameMkLst>
            <pc:docMk/>
            <pc:sldMk cId="1415928711" sldId="271"/>
            <ac:graphicFrameMk id="11" creationId="{1A1E991B-20FD-4B74-B9F7-ABA98BF9817F}"/>
          </ac:graphicFrameMkLst>
        </pc:graphicFrameChg>
        <pc:graphicFrameChg chg="del modGraphic">
          <ac:chgData name="이성훈" userId="fe1783d6-00a5-46a5-a2d7-c54f71b2a8cb" providerId="ADAL" clId="{A8D66C40-3246-4D88-8656-FC8429444759}" dt="2020-09-27T09:01:05.074" v="11288" actId="478"/>
          <ac:graphicFrameMkLst>
            <pc:docMk/>
            <pc:sldMk cId="1415928711" sldId="271"/>
            <ac:graphicFrameMk id="13" creationId="{7C067A04-8736-4A13-BF32-65F3FA7925C4}"/>
          </ac:graphicFrameMkLst>
        </pc:graphicFrameChg>
        <pc:cxnChg chg="add mod">
          <ac:chgData name="이성훈" userId="fe1783d6-00a5-46a5-a2d7-c54f71b2a8cb" providerId="ADAL" clId="{A8D66C40-3246-4D88-8656-FC8429444759}" dt="2020-09-27T09:23:13.040" v="12273" actId="208"/>
          <ac:cxnSpMkLst>
            <pc:docMk/>
            <pc:sldMk cId="1415928711" sldId="271"/>
            <ac:cxnSpMk id="16" creationId="{D1A0804B-0E2D-4D7C-B4D7-F6A54F1ED258}"/>
          </ac:cxnSpMkLst>
        </pc:cxnChg>
      </pc:sldChg>
      <pc:sldChg chg="addSp delSp modSp add">
        <pc:chgData name="이성훈" userId="fe1783d6-00a5-46a5-a2d7-c54f71b2a8cb" providerId="ADAL" clId="{A8D66C40-3246-4D88-8656-FC8429444759}" dt="2020-09-27T09:45:52.497" v="13783" actId="1076"/>
        <pc:sldMkLst>
          <pc:docMk/>
          <pc:sldMk cId="619917716" sldId="272"/>
        </pc:sldMkLst>
        <pc:spChg chg="mod">
          <ac:chgData name="이성훈" userId="fe1783d6-00a5-46a5-a2d7-c54f71b2a8cb" providerId="ADAL" clId="{A8D66C40-3246-4D88-8656-FC8429444759}" dt="2020-09-27T09:45:49.680" v="13782"/>
          <ac:spMkLst>
            <pc:docMk/>
            <pc:sldMk cId="619917716" sldId="272"/>
            <ac:spMk id="10" creationId="{66C5331D-5CDA-4A38-80AD-56A63A438129}"/>
          </ac:spMkLst>
        </pc:spChg>
        <pc:spChg chg="mod">
          <ac:chgData name="이성훈" userId="fe1783d6-00a5-46a5-a2d7-c54f71b2a8cb" providerId="ADAL" clId="{A8D66C40-3246-4D88-8656-FC8429444759}" dt="2020-09-27T09:28:09.951" v="12605" actId="12788"/>
          <ac:spMkLst>
            <pc:docMk/>
            <pc:sldMk cId="619917716" sldId="272"/>
            <ac:spMk id="11" creationId="{C47AE951-2FF0-44A8-B429-2B03D6001ADC}"/>
          </ac:spMkLst>
        </pc:spChg>
        <pc:graphicFrameChg chg="add mod modGraphic">
          <ac:chgData name="이성훈" userId="fe1783d6-00a5-46a5-a2d7-c54f71b2a8cb" providerId="ADAL" clId="{A8D66C40-3246-4D88-8656-FC8429444759}" dt="2020-09-27T09:45:52.497" v="13783" actId="1076"/>
          <ac:graphicFrameMkLst>
            <pc:docMk/>
            <pc:sldMk cId="619917716" sldId="272"/>
            <ac:graphicFrameMk id="7" creationId="{F90435CE-42EF-4F48-AA7D-712CFBF9160D}"/>
          </ac:graphicFrameMkLst>
        </pc:graphicFrameChg>
        <pc:picChg chg="del">
          <ac:chgData name="이성훈" userId="fe1783d6-00a5-46a5-a2d7-c54f71b2a8cb" providerId="ADAL" clId="{A8D66C40-3246-4D88-8656-FC8429444759}" dt="2020-09-27T09:23:51.123" v="12275" actId="478"/>
          <ac:picMkLst>
            <pc:docMk/>
            <pc:sldMk cId="619917716" sldId="272"/>
            <ac:picMk id="1026" creationId="{049E2760-8B38-4425-92B1-517B86B9E49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32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27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0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74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25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80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8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6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88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F78B727-3799-4A08-863F-15DAC7C06396}" type="datetimeFigureOut">
              <a:rPr lang="ko-KR" altLang="en-US" smtClean="0"/>
              <a:t>2021-06-03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BB848-5460-4159-B8E4-D52843BA94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802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944122-D11E-4118-90E0-845C110525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ko-KR" altLang="en-US" sz="4400" dirty="0" err="1"/>
              <a:t>강화학습</a:t>
            </a:r>
            <a:r>
              <a:rPr lang="ko-KR" altLang="en-US" sz="4400" dirty="0"/>
              <a:t> 프로젝트</a:t>
            </a:r>
            <a:br>
              <a:rPr lang="en-US" altLang="ko-KR" sz="4400" dirty="0"/>
            </a:br>
            <a:endParaRPr lang="ko-KR" altLang="en-US" sz="3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C08998-AF9C-429B-BFD0-0F245CF92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ko-KR" dirty="0"/>
              <a:t>120200153 </a:t>
            </a:r>
            <a:r>
              <a:rPr lang="ko-KR" altLang="en-US" dirty="0"/>
              <a:t>이성훈</a:t>
            </a:r>
            <a:endParaRPr lang="en-US" altLang="ko-KR" dirty="0"/>
          </a:p>
          <a:p>
            <a:pPr algn="r"/>
            <a:r>
              <a:rPr lang="en-US" altLang="ko-KR" dirty="0"/>
              <a:t>120210145 </a:t>
            </a:r>
            <a:r>
              <a:rPr lang="ko-KR" altLang="en-US" dirty="0" err="1"/>
              <a:t>이용현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64183" y="5479317"/>
            <a:ext cx="7027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 J. Hu, H. </a:t>
            </a:r>
            <a:r>
              <a:rPr lang="en-US" altLang="ko-KR" dirty="0" err="1"/>
              <a:t>Niu</a:t>
            </a:r>
            <a:r>
              <a:rPr lang="en-US" altLang="ko-KR" dirty="0"/>
              <a:t>, J. Carrasco, B. Lennox, and F. Arvin,</a:t>
            </a:r>
          </a:p>
          <a:p>
            <a:r>
              <a:rPr lang="en-US" altLang="ko-KR" dirty="0"/>
              <a:t>“Voronoi-based Multi-robot Autonomous Exploration in Unknown  Environments via Deep Reinforcement Learning,”</a:t>
            </a:r>
          </a:p>
          <a:p>
            <a:r>
              <a:rPr lang="en-US" altLang="ko-KR" dirty="0"/>
              <a:t>IEEE  Transactions  on  Vehicular Technology,</a:t>
            </a:r>
          </a:p>
          <a:p>
            <a:r>
              <a:rPr lang="en-US" altLang="ko-KR" dirty="0"/>
              <a:t>vol. 69, no. 12, pp. 14 413–14 423, 2020.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23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Algorithms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ko-KR" sz="1800" b="1" dirty="0"/>
                  <a:t>Coordination algorithm for explorer robots</a:t>
                </a:r>
              </a:p>
              <a:p>
                <a:pPr lvl="2"/>
                <a:r>
                  <a:rPr lang="en-US" altLang="ko-KR" sz="1600" dirty="0"/>
                  <a:t>Utility function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ik</m:t>
                        </m:r>
                      </m:sub>
                    </m:sSub>
                  </m:oMath>
                </a14:m>
                <a:endParaRPr lang="en-US" altLang="ko-KR" sz="1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400" dirty="0"/>
                  <a:t>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 and frontier point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ko-KR" sz="1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altLang="ko-KR" sz="1400" dirty="0"/>
                  <a:t>: distance between initial point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/>
                  <a:t> and frontier point k</a:t>
                </a:r>
              </a:p>
              <a:p>
                <a:pPr lvl="2"/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ko-KR" sz="1600" b="0" dirty="0"/>
              </a:p>
              <a:p>
                <a:pPr lvl="3"/>
                <a:r>
                  <a:rPr lang="en-US" altLang="ko-KR" sz="1400" dirty="0"/>
                  <a:t> Breadth-first </a:t>
                </a:r>
                <a:r>
                  <a:rPr lang="ko-KR" altLang="en-US" sz="1400" dirty="0"/>
                  <a:t>탐색</a:t>
                </a:r>
                <a:endParaRPr lang="en-US" altLang="ko-KR" sz="1400" dirty="0"/>
              </a:p>
              <a:p>
                <a:pPr lvl="3"/>
                <a:r>
                  <a:rPr lang="ko-KR" altLang="en-US" sz="1400" dirty="0"/>
                  <a:t>로봇의 시작 위치와 </a:t>
                </a:r>
                <a:r>
                  <a:rPr lang="en-US" altLang="ko-KR" sz="1400" dirty="0"/>
                  <a:t>frontier point</a:t>
                </a:r>
                <a:r>
                  <a:rPr lang="ko-KR" altLang="en-US" sz="1400" dirty="0"/>
                  <a:t>간 거리만 고려하므로 </a:t>
                </a:r>
                <a:endParaRPr lang="en-US" altLang="ko-KR" sz="1400" dirty="0"/>
              </a:p>
              <a:p>
                <a:pPr marL="1371600" lvl="3" indent="0">
                  <a:buNone/>
                </a:pPr>
                <a:r>
                  <a:rPr lang="en-US" altLang="ko-KR" sz="1400" dirty="0"/>
                  <a:t>     </a:t>
                </a:r>
                <a:r>
                  <a:rPr lang="ko-KR" altLang="en-US" sz="1400" dirty="0"/>
                  <a:t>가까운 지점에서 먼 지점 탐색</a:t>
                </a:r>
                <a:endParaRPr lang="en-US" altLang="ko-KR" sz="1400" dirty="0"/>
              </a:p>
              <a:p>
                <a:pPr lvl="3"/>
                <a:endParaRPr lang="en-US" altLang="ko-KR" sz="1400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sz="1600" dirty="0"/>
              </a:p>
              <a:p>
                <a:pPr lvl="3"/>
                <a:r>
                  <a:rPr lang="en-US" altLang="ko-KR" sz="1400" dirty="0"/>
                  <a:t>Depth-first </a:t>
                </a:r>
                <a:r>
                  <a:rPr lang="ko-KR" altLang="en-US" sz="1400" dirty="0"/>
                  <a:t>탐색</a:t>
                </a:r>
                <a:endParaRPr lang="en-US" altLang="ko-KR" sz="1400" dirty="0"/>
              </a:p>
              <a:p>
                <a:pPr lvl="3"/>
                <a:r>
                  <a:rPr lang="ko-KR" altLang="en-US" sz="1400" dirty="0"/>
                  <a:t>로봇의 현재 위치와 </a:t>
                </a:r>
                <a:r>
                  <a:rPr lang="en-US" altLang="ko-KR" sz="1400" dirty="0"/>
                  <a:t>frontier point</a:t>
                </a:r>
                <a:r>
                  <a:rPr lang="ko-KR" altLang="en-US" sz="1400" dirty="0"/>
                  <a:t>간 거리만 고려하므로</a:t>
                </a:r>
                <a:endParaRPr lang="en-US" altLang="ko-KR" sz="1400" dirty="0"/>
              </a:p>
              <a:p>
                <a:pPr marL="1371600" lvl="3" indent="0">
                  <a:buNone/>
                </a:pPr>
                <a:r>
                  <a:rPr lang="en-US" altLang="ko-KR" sz="1400" dirty="0"/>
                  <a:t>     </a:t>
                </a:r>
                <a:r>
                  <a:rPr lang="ko-KR" altLang="en-US" sz="1400" dirty="0"/>
                  <a:t>먼 지점에서 가까운 지점 탐색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  <a:blipFill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8E790C31-B63E-4DBE-8FA9-A010F28F8F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4" r="4534"/>
          <a:stretch/>
        </p:blipFill>
        <p:spPr>
          <a:xfrm>
            <a:off x="7004801" y="1960230"/>
            <a:ext cx="4999716" cy="31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82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Algorithms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Deep reinforcement learning setup</a:t>
            </a:r>
          </a:p>
          <a:p>
            <a:pPr lvl="2"/>
            <a:r>
              <a:rPr lang="en-US" altLang="ko-KR" sz="1400"/>
              <a:t>DDPG with PER </a:t>
            </a:r>
            <a:r>
              <a:rPr lang="ko-KR" altLang="en-US" sz="1400"/>
              <a:t>심층 강화 학습 알고리즘 적용</a:t>
            </a:r>
            <a:endParaRPr lang="en-US" altLang="ko-KR" sz="1400"/>
          </a:p>
          <a:p>
            <a:pPr lvl="2"/>
            <a:r>
              <a:rPr lang="en-US" altLang="ko-KR" sz="1400"/>
              <a:t>Frontier point </a:t>
            </a:r>
            <a:r>
              <a:rPr lang="ko-KR" altLang="en-US" sz="1400"/>
              <a:t>까지 이동하며 장애물을 회피하는데 이용</a:t>
            </a:r>
            <a:endParaRPr lang="en-US" altLang="ko-KR" sz="1400"/>
          </a:p>
          <a:p>
            <a:pPr lvl="2"/>
            <a:endParaRPr lang="en-US" altLang="ko-KR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013819" y="3211499"/>
            <a:ext cx="3674254" cy="3106116"/>
            <a:chOff x="1842930" y="2986471"/>
            <a:chExt cx="3674254" cy="31061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AE8FAF9-3FAA-48D3-8FA6-E114AE1E3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2930" y="2986471"/>
              <a:ext cx="3674254" cy="250627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553682" y="5723255"/>
              <a:ext cx="225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Critic network</a:t>
              </a:r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555173" y="3419980"/>
            <a:ext cx="4320480" cy="2528303"/>
            <a:chOff x="6234369" y="3564284"/>
            <a:chExt cx="4320480" cy="252830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93601DE-3966-41B3-AFC2-657C2DD4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4369" y="3564284"/>
              <a:ext cx="4320480" cy="176198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268234" y="5723255"/>
              <a:ext cx="225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Actor network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9084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Algorithms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ko-KR" sz="1800" b="1" dirty="0"/>
                  <a:t>Deep reinforcement </a:t>
                </a:r>
                <a:r>
                  <a:rPr lang="en-US" altLang="ko-KR" sz="1800" b="1"/>
                  <a:t>learning setup - PER</a:t>
                </a:r>
                <a:endParaRPr lang="en-US" altLang="ko-KR" sz="1800" b="1" dirty="0"/>
              </a:p>
              <a:p>
                <a:pPr lvl="2"/>
                <a:r>
                  <a:rPr lang="en-US" altLang="ko-KR" sz="1400"/>
                  <a:t>PER = prioritized experience replay </a:t>
                </a:r>
              </a:p>
              <a:p>
                <a:pPr lvl="2"/>
                <a:r>
                  <a:rPr lang="ko-KR" altLang="en-US" sz="1400"/>
                  <a:t>핵심 </a:t>
                </a:r>
                <a:r>
                  <a:rPr lang="en-US" altLang="ko-KR" sz="1400"/>
                  <a:t>: Experience replay</a:t>
                </a:r>
                <a:r>
                  <a:rPr lang="ko-KR" altLang="en-US" sz="1400"/>
                  <a:t>로부터 </a:t>
                </a:r>
                <a:r>
                  <a:rPr lang="en-US" altLang="ko-KR" sz="1400"/>
                  <a:t>transition sample</a:t>
                </a:r>
                <a:r>
                  <a:rPr lang="ko-KR" altLang="en-US" sz="1400"/>
                  <a:t>을 뽑을 때 중요한 경험이 높은 확률로 추출될 수 있도록 함</a:t>
                </a:r>
                <a:endParaRPr lang="en-US" altLang="ko-KR" sz="1400"/>
              </a:p>
              <a:p>
                <a:pPr lvl="2"/>
                <a:endParaRPr lang="en-US" altLang="ko-KR" sz="1400"/>
              </a:p>
              <a:p>
                <a:pPr lvl="2"/>
                <a:r>
                  <a:rPr lang="ko-KR" altLang="en-US" sz="1400"/>
                  <a:t>일반적으로 </a:t>
                </a:r>
                <a:r>
                  <a:rPr lang="en-US" altLang="ko-KR" sz="1400"/>
                  <a:t>TD-error</a:t>
                </a:r>
                <a:r>
                  <a:rPr lang="ko-KR" altLang="en-US" sz="1400"/>
                  <a:t>가 큰 </a:t>
                </a:r>
                <a:r>
                  <a:rPr lang="en-US" altLang="ko-KR" sz="1400"/>
                  <a:t>transition</a:t>
                </a:r>
                <a:r>
                  <a:rPr lang="ko-KR" altLang="en-US" sz="1400"/>
                  <a:t>이 중요한 경험이라고 판단</a:t>
                </a:r>
                <a:endParaRPr lang="en-US" altLang="ko-KR" sz="1400"/>
              </a:p>
              <a:p>
                <a:pPr lvl="2"/>
                <a:endParaRPr lang="en-US" altLang="ko-KR" sz="1400"/>
              </a:p>
              <a:p>
                <a:pPr lvl="2"/>
                <a:r>
                  <a:rPr lang="en-US" altLang="ko-KR" sz="1400"/>
                  <a:t>K</a:t>
                </a:r>
                <a:r>
                  <a:rPr lang="ko-KR" altLang="en-US" sz="1400"/>
                  <a:t>개의 </a:t>
                </a:r>
                <a:r>
                  <a:rPr lang="en-US" altLang="ko-KR" sz="1400"/>
                  <a:t>transition </a:t>
                </a:r>
                <a:r>
                  <a:rPr lang="ko-KR" altLang="en-US" sz="1400"/>
                  <a:t>중 </a:t>
                </a:r>
                <a:r>
                  <a:rPr lang="en-US" altLang="ko-KR" sz="1400"/>
                  <a:t>i </a:t>
                </a:r>
                <a:r>
                  <a:rPr lang="ko-KR" altLang="en-US" sz="1400"/>
                  <a:t>번째의 </a:t>
                </a:r>
                <a:r>
                  <a:rPr lang="en-US" altLang="ko-KR" sz="1400"/>
                  <a:t>transition</a:t>
                </a:r>
                <a:r>
                  <a:rPr lang="ko-KR" altLang="en-US" sz="1400"/>
                  <a:t>의 </a:t>
                </a:r>
                <a:r>
                  <a:rPr lang="en-US" altLang="ko-KR" sz="1400"/>
                  <a:t>sampling </a:t>
                </a:r>
                <a:r>
                  <a:rPr lang="ko-KR" altLang="en-US" sz="1400"/>
                  <a:t>확률 </a:t>
                </a:r>
                <a:r>
                  <a:rPr lang="en-US" altLang="ko-KR" sz="1400"/>
                  <a:t>(</a:t>
                </a: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sz="1400"/>
                  <a:t> prioritization</a:t>
                </a:r>
                <a:r>
                  <a:rPr lang="ko-KR" altLang="en-US" sz="1400"/>
                  <a:t>의 영향을 나타냄</a:t>
                </a:r>
                <a:r>
                  <a:rPr lang="en-US" altLang="ko-KR" sz="1400"/>
                  <a:t>)</a:t>
                </a:r>
                <a:br>
                  <a:rPr lang="en-US" altLang="ko-KR" sz="1400"/>
                </a:b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ko-KR" altLang="en-US" sz="14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US" altLang="ko-KR" sz="140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1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ko-KR" sz="140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𝑟𝑎𝑛𝑘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ko-KR" sz="1400"/>
              </a:p>
              <a:p>
                <a:pPr lvl="2"/>
                <a:endParaRPr lang="en-US" altLang="ko-KR" sz="1400"/>
              </a:p>
              <a:p>
                <a:pPr lvl="2"/>
                <a:r>
                  <a:rPr lang="en-US" altLang="ko-KR" sz="1400"/>
                  <a:t>Uniform sampling -&gt; Prioritized experience replay : Bias</a:t>
                </a:r>
                <a:r>
                  <a:rPr lang="ko-KR" altLang="en-US" sz="1400"/>
                  <a:t>의 증가</a:t>
                </a:r>
                <a:endParaRPr lang="en-US" altLang="ko-KR" sz="1400"/>
              </a:p>
              <a:p>
                <a:pPr lvl="2"/>
                <a:r>
                  <a:rPr lang="en-US" altLang="ko-KR" sz="1400"/>
                  <a:t>Importance sampling weights </a:t>
                </a:r>
                <a:r>
                  <a:rPr lang="ko-KR" altLang="en-US" sz="1400"/>
                  <a:t>사용 </a:t>
                </a:r>
                <a:r>
                  <a:rPr lang="en-US" altLang="ko-KR" sz="140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/>
                  <a:t>-&gt;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400"/>
                  <a:t> 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  <a:blipFill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149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Algorithms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Deep reinforcement </a:t>
            </a:r>
            <a:r>
              <a:rPr lang="en-US" altLang="ko-KR" sz="1800" b="1"/>
              <a:t>learning setup – DDPG with PER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ko-KR" sz="1400"/>
              <a:t>Actor, Critic network  initialization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ko-KR" sz="1400"/>
              <a:t> 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sz="1400"/>
          </a:p>
          <a:p>
            <a:pPr marL="1257300" lvl="2" indent="-342900">
              <a:buFont typeface="+mj-lt"/>
              <a:buAutoNum type="arabicPeriod"/>
            </a:pPr>
            <a:endParaRPr lang="en-US" altLang="ko-KR" sz="1400"/>
          </a:p>
          <a:p>
            <a:pPr marL="1257300" lvl="2" indent="-342900">
              <a:buFont typeface="+mj-lt"/>
              <a:buAutoNum type="arabicPeriod"/>
            </a:pPr>
            <a:r>
              <a:rPr lang="en-US" altLang="ko-KR" sz="1400"/>
              <a:t>                                                    and observe reward and new state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altLang="ko-KR" sz="1400"/>
              <a:t>                </a:t>
            </a:r>
          </a:p>
          <a:p>
            <a:pPr marL="1257300" lvl="2" indent="-342900">
              <a:buFont typeface="+mj-lt"/>
              <a:buAutoNum type="arabicPeriod"/>
            </a:pPr>
            <a:endParaRPr lang="en-US" altLang="ko-KR" sz="1400"/>
          </a:p>
          <a:p>
            <a:pPr marL="1257300" lvl="2" indent="-342900">
              <a:buFont typeface="+mj-lt"/>
              <a:buAutoNum type="arabicPeriod"/>
            </a:pPr>
            <a:endParaRPr lang="en-US" altLang="ko-KR" sz="1400"/>
          </a:p>
          <a:p>
            <a:pPr marL="914400" lvl="2" indent="0">
              <a:buNone/>
            </a:pPr>
            <a:r>
              <a:rPr lang="en-US" altLang="ko-KR" sz="1400"/>
              <a:t>           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90" y="2381769"/>
            <a:ext cx="3359900" cy="60552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19745" y="2768138"/>
            <a:ext cx="2053244" cy="2191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997" y="3215623"/>
            <a:ext cx="2071426" cy="20791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4754"/>
          <a:stretch/>
        </p:blipFill>
        <p:spPr>
          <a:xfrm>
            <a:off x="2152997" y="3440505"/>
            <a:ext cx="2984268" cy="6923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577"/>
          <a:stretch/>
        </p:blipFill>
        <p:spPr>
          <a:xfrm>
            <a:off x="7342910" y="2258785"/>
            <a:ext cx="4417679" cy="356012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406639" y="3482070"/>
            <a:ext cx="1562794" cy="3168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050532" y="4062098"/>
            <a:ext cx="174740" cy="174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406638" y="2218159"/>
            <a:ext cx="3611881" cy="769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57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Algorithms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ko-KR" sz="1800" b="1" dirty="0"/>
                  <a:t>Deep reinforcement learning setup</a:t>
                </a:r>
              </a:p>
              <a:p>
                <a:pPr lvl="2"/>
                <a:r>
                  <a:rPr lang="en-US" altLang="ko-KR" sz="1200" dirty="0"/>
                  <a:t>Observation</a:t>
                </a:r>
                <a:r>
                  <a:rPr lang="ko-KR" altLang="en-US" sz="1200" dirty="0"/>
                  <a:t> </a:t>
                </a:r>
                <a:r>
                  <a:rPr lang="en-US" altLang="ko-KR" sz="1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/>
                  <a:t>(LiDAR data),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200" dirty="0"/>
                  <a:t>(relative position of the target)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2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200" dirty="0"/>
                  <a:t>(velocity at last step)</a:t>
                </a:r>
              </a:p>
              <a:p>
                <a:pPr lvl="2"/>
                <a:r>
                  <a:rPr lang="en-US" altLang="ko-KR" sz="1200" dirty="0"/>
                  <a:t>Action : (Linear &amp; angular velocity)</a:t>
                </a:r>
              </a:p>
              <a:p>
                <a:pPr lvl="2"/>
                <a:r>
                  <a:rPr lang="en-US" altLang="ko-KR" sz="1200" dirty="0"/>
                  <a:t>Reward </a:t>
                </a:r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𝑙𝑣</m:t>
                        </m:r>
                      </m:sub>
                    </m:sSub>
                  </m:oMath>
                </a14:m>
                <a:endParaRPr lang="en-US" altLang="ko-KR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sub>
                            </m:sSub>
                          </m:e>
                        </m:eqAr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𝑜𝑡h𝑒𝑟𝑤𝑖𝑠𝑒</m:t>
                          </m:r>
                        </m:e>
                      </m:mr>
                    </m:m>
                  </m:oMath>
                </a14:m>
                <a:endParaRPr lang="en-US" altLang="ko-KR" sz="1200" dirty="0"/>
              </a:p>
              <a:p>
                <a:pPr lvl="2"/>
                <a:endParaRPr lang="en-US" altLang="ko-KR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𝑐𝑙</m:t>
                        </m:r>
                      </m:sub>
                    </m:sSub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𝑐𝑝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𝑝𝑜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𝑜𝑚𝑎𝑥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≤2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𝑜𝑚𝑎𝑥</m:t>
                              </m:r>
                            </m:sub>
                          </m:sSub>
                        </m:e>
                      </m:mr>
                      <m:mr>
                        <m:e>
                          <m:eqArr>
                            <m:eqArr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  <m:t>𝑜𝑚𝑎𝑥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</m:t>
                              </m:r>
                            </m:e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</m:t>
                              </m:r>
                            </m:e>
                          </m:eqArr>
                        </m:e>
                      </m:mr>
                    </m:m>
                  </m:oMath>
                </a14:m>
                <a:endParaRPr lang="en-US" altLang="ko-KR" sz="1200" dirty="0"/>
              </a:p>
              <a:p>
                <a:pPr lvl="2"/>
                <a:endParaRPr lang="en-US" altLang="ko-KR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𝑎𝑣</m:t>
                        </m:r>
                      </m:sub>
                    </m:sSub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𝑎𝑝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en-US" altLang="ko-KR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𝑜𝑡h𝑒𝑟𝑤𝑖𝑠𝑒</m:t>
                          </m:r>
                        </m:e>
                      </m:mr>
                    </m:m>
                  </m:oMath>
                </a14:m>
                <a:endParaRPr lang="en-US" altLang="ko-KR" sz="1200" dirty="0"/>
              </a:p>
              <a:p>
                <a:pPr lvl="2"/>
                <a:endParaRPr lang="en-US" altLang="ko-KR" sz="12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𝑙𝑣</m:t>
                        </m:r>
                      </m:sub>
                    </m:sSub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𝑙𝑝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e>
                      </m:mr>
                      <m:m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𝑜𝑡h𝑒𝑟𝑤𝑖𝑠𝑒</m:t>
                          </m:r>
                        </m:e>
                      </m:mr>
                    </m:m>
                  </m:oMath>
                </a14:m>
                <a:endParaRPr lang="en-US" altLang="ko-KR" sz="1200" dirty="0"/>
              </a:p>
              <a:p>
                <a:pPr lvl="2"/>
                <a:endParaRPr lang="en-US" altLang="ko-KR" sz="1200" dirty="0"/>
              </a:p>
            </p:txBody>
          </p:sp>
        </mc:Choice>
        <mc:Fallback xmlns="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  <a:blipFill>
                <a:blip r:embed="rId2"/>
                <a:stretch>
                  <a:fillRect t="-1261" b="-127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DAAF904-3E1F-4B4F-BCBB-B608E630CEEE}"/>
              </a:ext>
            </a:extLst>
          </p:cNvPr>
          <p:cNvCxnSpPr/>
          <p:nvPr/>
        </p:nvCxnSpPr>
        <p:spPr>
          <a:xfrm>
            <a:off x="4882393" y="3061982"/>
            <a:ext cx="721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DDA63C-5A9F-4073-9766-F72B36E11E2A}"/>
                  </a:ext>
                </a:extLst>
              </p:cNvPr>
              <p:cNvSpPr txBox="1"/>
              <p:nvPr/>
            </p:nvSpPr>
            <p:spPr>
              <a:xfrm>
                <a:off x="5603846" y="2715040"/>
                <a:ext cx="437066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Way point </a:t>
                </a:r>
                <a:r>
                  <a:rPr lang="ko-KR" altLang="en-US" sz="1600" dirty="0"/>
                  <a:t>에 최소 반경안에 들어올 경우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ko-KR" sz="1600" dirty="0"/>
              </a:p>
              <a:p>
                <a:r>
                  <a:rPr lang="ko-KR" altLang="en-US" sz="1600" dirty="0"/>
                  <a:t>그 외에는 변위만큼 </a:t>
                </a:r>
                <a:r>
                  <a:rPr lang="en-US" altLang="ko-KR" sz="1600" dirty="0"/>
                  <a:t>reward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DDDA63C-5A9F-4073-9766-F72B36E11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846" y="2715040"/>
                <a:ext cx="4370664" cy="584775"/>
              </a:xfrm>
              <a:prstGeom prst="rect">
                <a:avLst/>
              </a:prstGeom>
              <a:blipFill>
                <a:blip r:embed="rId3"/>
                <a:stretch>
                  <a:fillRect l="-697" t="-4167" b="-13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57D6402-7530-439A-BD83-7AE3D827FB3E}"/>
              </a:ext>
            </a:extLst>
          </p:cNvPr>
          <p:cNvSpPr txBox="1"/>
          <p:nvPr/>
        </p:nvSpPr>
        <p:spPr>
          <a:xfrm>
            <a:off x="5603846" y="3646757"/>
            <a:ext cx="4370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장애물과의 거리에 대한 </a:t>
            </a:r>
            <a:r>
              <a:rPr lang="en-US" altLang="ko-KR" sz="1600" dirty="0"/>
              <a:t>reward</a:t>
            </a:r>
            <a:endParaRPr lang="ko-KR" altLang="en-US" sz="16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7D4E70D-039C-497E-B43B-C4757A10D79E}"/>
              </a:ext>
            </a:extLst>
          </p:cNvPr>
          <p:cNvCxnSpPr/>
          <p:nvPr/>
        </p:nvCxnSpPr>
        <p:spPr>
          <a:xfrm>
            <a:off x="4882393" y="3796017"/>
            <a:ext cx="721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FD7C99-658A-4347-9DB7-8422AF272C18}"/>
              </a:ext>
            </a:extLst>
          </p:cNvPr>
          <p:cNvSpPr txBox="1"/>
          <p:nvPr/>
        </p:nvSpPr>
        <p:spPr>
          <a:xfrm>
            <a:off x="5603846" y="4744170"/>
            <a:ext cx="4370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속도의 제한에 대한 </a:t>
            </a:r>
            <a:r>
              <a:rPr lang="en-US" altLang="ko-KR" sz="1600" dirty="0"/>
              <a:t>reward</a:t>
            </a:r>
            <a:r>
              <a:rPr lang="ko-KR" altLang="en-US" sz="1600" dirty="0"/>
              <a:t>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8B7FF0F-E61B-476C-98A2-CF918C37B336}"/>
              </a:ext>
            </a:extLst>
          </p:cNvPr>
          <p:cNvCxnSpPr/>
          <p:nvPr/>
        </p:nvCxnSpPr>
        <p:spPr>
          <a:xfrm>
            <a:off x="4882393" y="4893430"/>
            <a:ext cx="7214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5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Results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Original </a:t>
            </a:r>
            <a:r>
              <a:rPr lang="en-US" altLang="ko-KR" sz="1800" b="1" dirty="0" err="1"/>
              <a:t>DDPG</a:t>
            </a:r>
            <a:r>
              <a:rPr lang="ko-KR" altLang="en-US" sz="1800" b="1" dirty="0"/>
              <a:t>를 사용한 방법과 논문에서 제시한 방법 비교</a:t>
            </a:r>
            <a:endParaRPr lang="en-US" altLang="ko-KR" sz="1800" b="1" dirty="0"/>
          </a:p>
          <a:p>
            <a:pPr lvl="2"/>
            <a:r>
              <a:rPr lang="ko-KR" altLang="en-US" sz="1600" dirty="0"/>
              <a:t>그림 </a:t>
            </a:r>
            <a:r>
              <a:rPr lang="en-US" altLang="ko-KR" sz="1600" dirty="0"/>
              <a:t>1</a:t>
            </a:r>
            <a:r>
              <a:rPr lang="ko-KR" altLang="en-US" sz="1600" dirty="0"/>
              <a:t>을 통해 </a:t>
            </a:r>
            <a:r>
              <a:rPr lang="en-US" altLang="ko-KR" sz="1600" dirty="0"/>
              <a:t>Q value</a:t>
            </a:r>
            <a:r>
              <a:rPr lang="ko-KR" altLang="en-US" sz="1600" dirty="0"/>
              <a:t>가 </a:t>
            </a:r>
            <a:r>
              <a:rPr lang="en-US" altLang="ko-KR" sz="1600" dirty="0"/>
              <a:t>67</a:t>
            </a:r>
            <a:r>
              <a:rPr lang="ko-KR" altLang="en-US" sz="1600" dirty="0"/>
              <a:t>에 도달하는 </a:t>
            </a:r>
            <a:r>
              <a:rPr lang="en-US" altLang="ko-KR" sz="1600" dirty="0"/>
              <a:t>step</a:t>
            </a:r>
            <a:r>
              <a:rPr lang="ko-KR" altLang="en-US" sz="1600" dirty="0"/>
              <a:t>을 비교한다</a:t>
            </a:r>
            <a:r>
              <a:rPr lang="en-US" altLang="ko-KR" sz="1600" dirty="0"/>
              <a:t>.</a:t>
            </a:r>
          </a:p>
          <a:p>
            <a:pPr lvl="3"/>
            <a:r>
              <a:rPr lang="ko-KR" altLang="en-US" sz="1400" dirty="0"/>
              <a:t>논문에서 제시하는 방법은 </a:t>
            </a:r>
            <a:r>
              <a:rPr lang="en-US" altLang="ko-KR" sz="1400" dirty="0"/>
              <a:t>8900 step</a:t>
            </a:r>
            <a:r>
              <a:rPr lang="ko-KR" altLang="en-US" sz="1400" dirty="0"/>
              <a:t>만에 도달</a:t>
            </a:r>
          </a:p>
          <a:p>
            <a:pPr lvl="3"/>
            <a:r>
              <a:rPr lang="en-US" altLang="ko-KR" sz="1400" dirty="0" err="1"/>
              <a:t>DDPG</a:t>
            </a:r>
            <a:r>
              <a:rPr lang="ko-KR" altLang="en-US" sz="1400" dirty="0"/>
              <a:t>는 </a:t>
            </a:r>
            <a:r>
              <a:rPr lang="en-US" altLang="ko-KR" sz="1400" dirty="0"/>
              <a:t>63310 step </a:t>
            </a:r>
            <a:r>
              <a:rPr lang="ko-KR" altLang="en-US" sz="1400"/>
              <a:t>만에 도달</a:t>
            </a:r>
            <a:endParaRPr lang="en-US" altLang="ko-KR" sz="1400"/>
          </a:p>
          <a:p>
            <a:pPr lvl="3"/>
            <a:endParaRPr lang="ko-KR" altLang="en-US" sz="1000" dirty="0"/>
          </a:p>
          <a:p>
            <a:pPr lvl="2"/>
            <a:r>
              <a:rPr lang="ko-KR" altLang="en-US" sz="1600" dirty="0"/>
              <a:t>그림 </a:t>
            </a:r>
            <a:r>
              <a:rPr lang="en-US" altLang="ko-KR" sz="1600" dirty="0"/>
              <a:t>2</a:t>
            </a:r>
            <a:r>
              <a:rPr lang="ko-KR" altLang="en-US" sz="1600" dirty="0"/>
              <a:t>를 통해 </a:t>
            </a:r>
            <a:r>
              <a:rPr lang="en-US" altLang="ko-KR" sz="1600" dirty="0"/>
              <a:t>average reward</a:t>
            </a:r>
            <a:r>
              <a:rPr lang="ko-KR" altLang="en-US" sz="1600" dirty="0"/>
              <a:t>가 수렴하는 속도 및 </a:t>
            </a:r>
            <a:r>
              <a:rPr lang="en-US" altLang="ko-KR" sz="1600" dirty="0"/>
              <a:t>fluctuation </a:t>
            </a:r>
            <a:r>
              <a:rPr lang="ko-KR" altLang="en-US" sz="1600" dirty="0"/>
              <a:t>비교</a:t>
            </a:r>
          </a:p>
          <a:p>
            <a:pPr lvl="3"/>
            <a:r>
              <a:rPr lang="ko-KR" altLang="en-US" sz="1400" dirty="0"/>
              <a:t>논문에서 제시하는 방법이 더 빠르게 수렴</a:t>
            </a:r>
          </a:p>
          <a:p>
            <a:pPr lvl="3"/>
            <a:r>
              <a:rPr lang="ko-KR" altLang="en-US" sz="1400" dirty="0"/>
              <a:t>논문에서 제시하는 방법의 </a:t>
            </a:r>
            <a:r>
              <a:rPr lang="en-US" altLang="ko-KR" sz="1400" dirty="0"/>
              <a:t>fluctuation</a:t>
            </a:r>
            <a:r>
              <a:rPr lang="ko-KR" altLang="en-US" sz="1400" dirty="0"/>
              <a:t>이 적기 때문에 더 </a:t>
            </a:r>
            <a:r>
              <a:rPr lang="en-US" altLang="ko-KR" sz="1400" dirty="0"/>
              <a:t>robust</a:t>
            </a:r>
            <a:r>
              <a:rPr lang="ko-KR" altLang="en-US" sz="1400" dirty="0"/>
              <a:t>함</a:t>
            </a:r>
          </a:p>
          <a:p>
            <a:pPr lvl="2"/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BDF196A-F474-4029-8CD6-4CE3D71F6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862" y="4140200"/>
            <a:ext cx="3466672" cy="2501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22946F-3291-42B9-BF74-15CA0C077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78" y="4331686"/>
            <a:ext cx="3235998" cy="230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Results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Original </a:t>
            </a:r>
            <a:r>
              <a:rPr lang="en-US" altLang="ko-KR" sz="1800" b="1" dirty="0" err="1"/>
              <a:t>DDPG</a:t>
            </a:r>
            <a:r>
              <a:rPr lang="ko-KR" altLang="en-US" sz="1800" b="1" dirty="0"/>
              <a:t>를 사용한 방법과 논문에서 제시한 방법 비교</a:t>
            </a:r>
            <a:endParaRPr lang="en-US" altLang="ko-KR" sz="1800" b="1" dirty="0"/>
          </a:p>
          <a:p>
            <a:pPr lvl="2"/>
            <a:r>
              <a:rPr lang="ko-KR" altLang="en-US" sz="1600" dirty="0"/>
              <a:t>그림 </a:t>
            </a:r>
            <a:r>
              <a:rPr lang="en-US" altLang="ko-KR" sz="1600" dirty="0"/>
              <a:t>1</a:t>
            </a:r>
            <a:r>
              <a:rPr lang="ko-KR" altLang="en-US" sz="1600" dirty="0"/>
              <a:t>의 </a:t>
            </a:r>
            <a:r>
              <a:rPr lang="en-US" altLang="ko-KR" sz="1600" dirty="0"/>
              <a:t>Gazebo environment</a:t>
            </a:r>
            <a:r>
              <a:rPr lang="ko-KR" altLang="en-US" sz="1600" dirty="0"/>
              <a:t>에서 </a:t>
            </a:r>
            <a:r>
              <a:rPr lang="en-US" altLang="ko-KR" sz="1600" dirty="0"/>
              <a:t>simulation</a:t>
            </a:r>
            <a:r>
              <a:rPr lang="ko-KR" altLang="en-US" sz="1600" dirty="0"/>
              <a:t>을 진행함</a:t>
            </a:r>
          </a:p>
          <a:p>
            <a:pPr lvl="2"/>
            <a:r>
              <a:rPr lang="en-US" altLang="ko-KR" sz="1600" dirty="0"/>
              <a:t>10000 training step </a:t>
            </a:r>
            <a:r>
              <a:rPr lang="ko-KR" altLang="en-US" sz="1600" dirty="0"/>
              <a:t>학습한 논문 모델과 </a:t>
            </a:r>
            <a:r>
              <a:rPr lang="en-US" altLang="ko-KR" sz="1600" dirty="0"/>
              <a:t>50000 training step </a:t>
            </a:r>
            <a:r>
              <a:rPr lang="ko-KR" altLang="en-US" sz="1600" dirty="0"/>
              <a:t>학습한 </a:t>
            </a:r>
            <a:r>
              <a:rPr lang="en-US" altLang="ko-KR" sz="1600" dirty="0" err="1"/>
              <a:t>DDPG</a:t>
            </a:r>
            <a:r>
              <a:rPr lang="en-US" altLang="ko-KR" sz="1600" dirty="0"/>
              <a:t> </a:t>
            </a:r>
            <a:r>
              <a:rPr lang="ko-KR" altLang="en-US" sz="1600" dirty="0"/>
              <a:t>모델을 비교</a:t>
            </a:r>
          </a:p>
          <a:p>
            <a:pPr lvl="2"/>
            <a:r>
              <a:rPr lang="en-US" altLang="ko-KR" sz="1600" dirty="0"/>
              <a:t>Random</a:t>
            </a:r>
            <a:r>
              <a:rPr lang="ko-KR" altLang="en-US" sz="1600" dirty="0"/>
              <a:t>으로 주어지는 </a:t>
            </a:r>
            <a:r>
              <a:rPr lang="en-US" altLang="ko-KR" sz="1600" dirty="0"/>
              <a:t>target position</a:t>
            </a:r>
            <a:r>
              <a:rPr lang="ko-KR" altLang="en-US" sz="1600" dirty="0"/>
              <a:t>까지 장애물과 부딪히지 않고 </a:t>
            </a:r>
            <a:r>
              <a:rPr lang="en-US" altLang="ko-KR" sz="1600" dirty="0"/>
              <a:t>20</a:t>
            </a:r>
            <a:r>
              <a:rPr lang="ko-KR" altLang="en-US" sz="1600" dirty="0"/>
              <a:t>회 </a:t>
            </a:r>
            <a:r>
              <a:rPr lang="en-US" altLang="ko-KR" sz="1600" dirty="0"/>
              <a:t>test</a:t>
            </a:r>
          </a:p>
          <a:p>
            <a:pPr lvl="3"/>
            <a:r>
              <a:rPr lang="ko-KR" altLang="en-US" sz="1400" dirty="0"/>
              <a:t>논문 모델의 경우 </a:t>
            </a:r>
            <a:r>
              <a:rPr lang="en-US" altLang="ko-KR" sz="1400" dirty="0"/>
              <a:t>20 </a:t>
            </a:r>
            <a:r>
              <a:rPr lang="ko-KR" altLang="en-US" sz="1400" dirty="0"/>
              <a:t>회 중 </a:t>
            </a:r>
            <a:r>
              <a:rPr lang="en-US" altLang="ko-KR" sz="1400" dirty="0"/>
              <a:t>20 </a:t>
            </a:r>
            <a:r>
              <a:rPr lang="ko-KR" altLang="en-US" sz="1400" dirty="0"/>
              <a:t>회 성공</a:t>
            </a:r>
          </a:p>
          <a:p>
            <a:pPr lvl="3"/>
            <a:r>
              <a:rPr lang="en-US" altLang="ko-KR" sz="1400" dirty="0" err="1"/>
              <a:t>DDPG</a:t>
            </a:r>
            <a:r>
              <a:rPr lang="en-US" altLang="ko-KR" sz="1400" dirty="0"/>
              <a:t> </a:t>
            </a:r>
            <a:r>
              <a:rPr lang="ko-KR" altLang="en-US" sz="1400" dirty="0"/>
              <a:t>모델의 경우 </a:t>
            </a:r>
            <a:r>
              <a:rPr lang="en-US" altLang="ko-KR" sz="1400" dirty="0"/>
              <a:t>20 </a:t>
            </a:r>
            <a:r>
              <a:rPr lang="ko-KR" altLang="en-US" sz="1400" dirty="0"/>
              <a:t>회 중 </a:t>
            </a:r>
            <a:r>
              <a:rPr lang="en-US" altLang="ko-KR" sz="1400" dirty="0"/>
              <a:t>15 </a:t>
            </a:r>
            <a:r>
              <a:rPr lang="ko-KR" altLang="en-US" sz="1400" dirty="0"/>
              <a:t>회 성공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A2E60B-AEA0-49D1-9E2C-3F22FAB71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9"/>
          <a:stretch/>
        </p:blipFill>
        <p:spPr>
          <a:xfrm>
            <a:off x="2483768" y="3526971"/>
            <a:ext cx="3879131" cy="334634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2C2D923A-50E6-47B6-A941-9CA338A5A712}"/>
              </a:ext>
            </a:extLst>
          </p:cNvPr>
          <p:cNvSpPr/>
          <p:nvPr/>
        </p:nvSpPr>
        <p:spPr>
          <a:xfrm>
            <a:off x="5931278" y="5999457"/>
            <a:ext cx="584938" cy="58493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7E252-2EE4-40A8-B987-40E9C368728A}"/>
              </a:ext>
            </a:extLst>
          </p:cNvPr>
          <p:cNvSpPr txBox="1"/>
          <p:nvPr/>
        </p:nvSpPr>
        <p:spPr>
          <a:xfrm>
            <a:off x="6621039" y="5681764"/>
            <a:ext cx="198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Target position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75720D-58CA-42F4-9A37-B0978030234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433931" y="5866430"/>
            <a:ext cx="187108" cy="1846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21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Results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ko-KR" altLang="en-US" sz="1800" b="1" dirty="0"/>
              <a:t>실제 상황에서의 </a:t>
            </a:r>
            <a:r>
              <a:rPr lang="en-US" altLang="ko-KR" sz="1800" b="1" dirty="0"/>
              <a:t>test</a:t>
            </a:r>
          </a:p>
          <a:p>
            <a:pPr lvl="2"/>
            <a:r>
              <a:rPr lang="ko-KR" altLang="en-US" sz="1600" dirty="0"/>
              <a:t>그림 </a:t>
            </a:r>
            <a:r>
              <a:rPr lang="en-US" altLang="ko-KR" sz="1600" dirty="0"/>
              <a:t>1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3E85A7-7E57-448F-8DD8-983AE707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93" y="2192251"/>
            <a:ext cx="6069475" cy="34637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F3910E-2B8F-4219-AEB9-34F577EC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4" t="4631" r="1962" b="3897"/>
          <a:stretch/>
        </p:blipFill>
        <p:spPr>
          <a:xfrm>
            <a:off x="3668440" y="2912332"/>
            <a:ext cx="5832648" cy="316835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BC612A5-4406-400A-B3BD-4F4C14662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487" y="3717925"/>
            <a:ext cx="52101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Implementation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Hardware</a:t>
            </a:r>
          </a:p>
          <a:p>
            <a:pPr lvl="2"/>
            <a:r>
              <a:rPr lang="en-US" altLang="ko-KR" sz="1600" dirty="0"/>
              <a:t>TurtleBot3 Waffle Pi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90F12F3-F7D4-4070-ADE5-0FB251B66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82" r="307"/>
          <a:stretch/>
        </p:blipFill>
        <p:spPr bwMode="auto">
          <a:xfrm>
            <a:off x="8074449" y="2222223"/>
            <a:ext cx="3286278" cy="27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39D829BA-159D-4C73-AC83-D925AFE85C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626193"/>
                  </p:ext>
                </p:extLst>
              </p:nvPr>
            </p:nvGraphicFramePr>
            <p:xfrm>
              <a:off x="2229214" y="2546081"/>
              <a:ext cx="4674825" cy="26729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04360">
                      <a:extLst>
                        <a:ext uri="{9D8B030D-6E8A-4147-A177-3AD203B41FA5}">
                          <a16:colId xmlns:a16="http://schemas.microsoft.com/office/drawing/2014/main" val="2639277347"/>
                        </a:ext>
                      </a:extLst>
                    </a:gridCol>
                    <a:gridCol w="3070465">
                      <a:extLst>
                        <a:ext uri="{9D8B030D-6E8A-4147-A177-3AD203B41FA5}">
                          <a16:colId xmlns:a16="http://schemas.microsoft.com/office/drawing/2014/main" val="1544089728"/>
                        </a:ext>
                      </a:extLst>
                    </a:gridCol>
                  </a:tblGrid>
                  <a:tr h="36725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9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ko-KR" sz="1000" kern="100">
                            <a:solidFill>
                              <a:schemeClr val="tx1"/>
                            </a:solidFill>
                            <a:effectLst/>
                            <a:latin typeface="Trebuchet MS" panose="020B0603020202020204" pitchFamily="34" charset="0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Waffle Pi</a:t>
                          </a:r>
                          <a:endParaRPr lang="ko-KR" altLang="en-US" sz="1200" b="1" kern="10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590937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최대 이동 속도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0.26 m/s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413387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최대 회전 속도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1.82 rad/s(104.27 deg/s)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1553035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사용 시간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2hr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0653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크기</a:t>
                          </a:r>
                          <a:r>
                            <a:rPr 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, L x W x H</a:t>
                          </a:r>
                          <a:endParaRPr lang="ko-KR" altLang="en-US" sz="1200" b="1" kern="100">
                            <a:solidFill>
                              <a:schemeClr val="tx1"/>
                            </a:solidFill>
                            <a:effectLst/>
                            <a:latin typeface="Trebuchet MS" panose="020B0603020202020204" pitchFamily="34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281mm x 306mm x 141mm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2039032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SBC</a:t>
                          </a:r>
                          <a:endParaRPr lang="ko-KR" altLang="en-US" sz="1200" b="1" kern="100">
                            <a:solidFill>
                              <a:schemeClr val="tx1"/>
                            </a:solidFill>
                            <a:effectLst/>
                            <a:latin typeface="Trebuchet MS" panose="020B0603020202020204" pitchFamily="34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Raspberry Pi 3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9718454"/>
                      </a:ext>
                    </a:extLst>
                  </a:tr>
                  <a:tr h="3581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탑재 센서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Raspberry Pi camera,</a:t>
                          </a:r>
                          <a:endParaRPr lang="ko-KR" sz="1200" kern="100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  <a:p>
                          <a:pPr algn="ctr"/>
                          <a:r>
                            <a:rPr lang="en-US" sz="1200" kern="100" dirty="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360</a:t>
                          </a:r>
                          <a14:m>
                            <m:oMath xmlns:m="http://schemas.openxmlformats.org/officeDocument/2006/math">
                              <m:r>
                                <a:rPr lang="en-US" sz="12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바탕" panose="02030600000101010101" pitchFamily="18" charset="-127"/>
                                  <a:cs typeface="Times New Roman" panose="020206030504050203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200" kern="100" dirty="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 LiDAR, IMU</a:t>
                          </a:r>
                          <a:endParaRPr lang="ko-KR" sz="1200" kern="100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865037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39D829BA-159D-4C73-AC83-D925AFE85C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626193"/>
                  </p:ext>
                </p:extLst>
              </p:nvPr>
            </p:nvGraphicFramePr>
            <p:xfrm>
              <a:off x="2229214" y="2546081"/>
              <a:ext cx="4674825" cy="26729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04360">
                      <a:extLst>
                        <a:ext uri="{9D8B030D-6E8A-4147-A177-3AD203B41FA5}">
                          <a16:colId xmlns:a16="http://schemas.microsoft.com/office/drawing/2014/main" val="2639277347"/>
                        </a:ext>
                      </a:extLst>
                    </a:gridCol>
                    <a:gridCol w="3070465">
                      <a:extLst>
                        <a:ext uri="{9D8B030D-6E8A-4147-A177-3AD203B41FA5}">
                          <a16:colId xmlns:a16="http://schemas.microsoft.com/office/drawing/2014/main" val="1544089728"/>
                        </a:ext>
                      </a:extLst>
                    </a:gridCol>
                  </a:tblGrid>
                  <a:tr h="36725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9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ko-KR" sz="1000" kern="100">
                            <a:solidFill>
                              <a:schemeClr val="tx1"/>
                            </a:solidFill>
                            <a:effectLst/>
                            <a:latin typeface="Trebuchet MS" panose="020B0603020202020204" pitchFamily="34" charset="0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kern="100">
                              <a:solidFill>
                                <a:srgbClr val="000000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Waffle Pi</a:t>
                          </a:r>
                          <a:endParaRPr lang="ko-KR" altLang="en-US" sz="1200" b="1" kern="100">
                            <a:solidFill>
                              <a:srgbClr val="000000"/>
                            </a:solidFill>
                            <a:effectLst/>
                            <a:latin typeface="Trebuchet MS" panose="020B0603020202020204" pitchFamily="34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6D9F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8590937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최대 이동 속도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0.26 m/s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8413387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최대 회전 속도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1.82 rad/s(104.27 deg/s)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1553035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사용 시간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2hr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8360653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크기</a:t>
                          </a:r>
                          <a:r>
                            <a:rPr 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, L x W x H</a:t>
                          </a:r>
                          <a:endParaRPr lang="ko-KR" altLang="en-US" sz="1200" b="1" kern="100">
                            <a:solidFill>
                              <a:schemeClr val="tx1"/>
                            </a:solidFill>
                            <a:effectLst/>
                            <a:latin typeface="Trebuchet MS" panose="020B0603020202020204" pitchFamily="34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281mm x 306mm x 141mm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52039032"/>
                      </a:ext>
                    </a:extLst>
                  </a:tr>
                  <a:tr h="3879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SBC</a:t>
                          </a:r>
                          <a:endParaRPr lang="ko-KR" altLang="en-US" sz="1200" b="1" kern="100">
                            <a:solidFill>
                              <a:schemeClr val="tx1"/>
                            </a:solidFill>
                            <a:effectLst/>
                            <a:latin typeface="Trebuchet MS" panose="020B0603020202020204" pitchFamily="34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kern="100">
                              <a:solidFill>
                                <a:schemeClr val="tx1"/>
                              </a:solidFill>
                              <a:effectLst/>
                              <a:latin typeface="맑은 고딕" panose="020B0503020000020004" pitchFamily="50" charset="-127"/>
                              <a:ea typeface="바탕" panose="02030600000101010101" pitchFamily="18" charset="-127"/>
                              <a:cs typeface="Times New Roman" panose="02020603050405020304" pitchFamily="18" charset="0"/>
                            </a:rPr>
                            <a:t>Raspberry Pi 3</a:t>
                          </a:r>
                          <a:endParaRPr lang="ko-KR" sz="1200" kern="10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바탕" panose="02030600000101010101" pitchFamily="18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971845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ko-KR" altLang="en-US" sz="1200" b="1" kern="100">
                              <a:solidFill>
                                <a:schemeClr val="tx1"/>
                              </a:solidFill>
                              <a:effectLst/>
                              <a:latin typeface="Trebuchet MS" panose="020B0603020202020204" pitchFamily="34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탑재 센서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2579" t="-635000" r="-397" b="-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865037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29787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Implementation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Software</a:t>
            </a:r>
          </a:p>
          <a:p>
            <a:pPr lvl="2"/>
            <a:r>
              <a:rPr lang="en-US" altLang="ko-KR" sz="1600"/>
              <a:t>Gazebo simulator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Simulating Moose — Moose Tutorials 0.0.2 documentation">
            <a:extLst>
              <a:ext uri="{FF2B5EF4-FFF2-40B4-BE49-F238E27FC236}">
                <a16:creationId xmlns:a16="http://schemas.microsoft.com/office/drawing/2014/main" id="{4CDD862A-1CBA-413C-8C49-0E4D7D6F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078" y="2568794"/>
            <a:ext cx="7121843" cy="405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44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Index</a:t>
            </a:r>
            <a:endParaRPr lang="ko-KR" altLang="en-US" sz="4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b="1" dirty="0"/>
              <a:t>What is path planning?</a:t>
            </a:r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Paper review</a:t>
            </a:r>
          </a:p>
          <a:p>
            <a:pPr lvl="2"/>
            <a:r>
              <a:rPr lang="en-US" altLang="ko-KR" b="1" dirty="0"/>
              <a:t>Abstract</a:t>
            </a:r>
          </a:p>
          <a:p>
            <a:pPr lvl="2"/>
            <a:r>
              <a:rPr lang="en-US" altLang="ko-KR" b="1" dirty="0"/>
              <a:t>Technical background</a:t>
            </a:r>
          </a:p>
          <a:p>
            <a:pPr lvl="2"/>
            <a:r>
              <a:rPr lang="en-US" altLang="ko-KR" b="1" dirty="0"/>
              <a:t>Algorithms</a:t>
            </a:r>
          </a:p>
          <a:p>
            <a:pPr lvl="2"/>
            <a:r>
              <a:rPr lang="en-US" altLang="ko-KR" b="1" dirty="0"/>
              <a:t>Results</a:t>
            </a:r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1271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Implementation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Software</a:t>
            </a:r>
          </a:p>
          <a:p>
            <a:pPr lvl="2"/>
            <a:r>
              <a:rPr lang="en-US" altLang="ko-KR" sz="1600"/>
              <a:t>ROS</a:t>
            </a:r>
          </a:p>
          <a:p>
            <a:pPr lvl="3"/>
            <a:r>
              <a:rPr lang="en-US" altLang="ko-KR" sz="1400"/>
              <a:t>TurtleBot3</a:t>
            </a:r>
            <a:r>
              <a:rPr lang="ko-KR" altLang="en-US" sz="1400"/>
              <a:t>와 </a:t>
            </a:r>
            <a:r>
              <a:rPr lang="en-US" altLang="ko-KR" sz="1400"/>
              <a:t>PC</a:t>
            </a:r>
            <a:r>
              <a:rPr lang="ko-KR" altLang="en-US" sz="1400"/>
              <a:t>간 실시간 통신</a:t>
            </a:r>
            <a:endParaRPr lang="en-US" altLang="ko-KR" sz="1400"/>
          </a:p>
          <a:p>
            <a:pPr lvl="3"/>
            <a:endParaRPr lang="en-US" altLang="ko-KR" sz="1400"/>
          </a:p>
          <a:p>
            <a:pPr lvl="3"/>
            <a:r>
              <a:rPr lang="en-US" altLang="ko-KR" sz="1400"/>
              <a:t>PC to TurtleBot3: </a:t>
            </a:r>
            <a:r>
              <a:rPr lang="ko-KR" altLang="en-US" sz="1400"/>
              <a:t>속도제어</a:t>
            </a:r>
            <a:endParaRPr lang="en-US" altLang="ko-KR" sz="1400"/>
          </a:p>
          <a:p>
            <a:pPr lvl="3"/>
            <a:r>
              <a:rPr lang="en-US" altLang="ko-KR" sz="1400"/>
              <a:t>TurtleBot3 to PC: </a:t>
            </a:r>
            <a:r>
              <a:rPr lang="ko-KR" altLang="en-US" sz="1400"/>
              <a:t>위치</a:t>
            </a:r>
            <a:r>
              <a:rPr lang="en-US" altLang="ko-KR" sz="1400"/>
              <a:t>, LiDAR</a:t>
            </a:r>
            <a:r>
              <a:rPr lang="ko-KR" altLang="en-US" sz="1400"/>
              <a:t>정보 등</a:t>
            </a:r>
            <a:endParaRPr lang="ko-KR" altLang="en-US" sz="1400" dirty="0"/>
          </a:p>
        </p:txBody>
      </p:sp>
      <p:pic>
        <p:nvPicPr>
          <p:cNvPr id="1026" name="Picture 2" descr="ROS] 1-1. ROS(Robot Operating System) 소개">
            <a:extLst>
              <a:ext uri="{FF2B5EF4-FFF2-40B4-BE49-F238E27FC236}">
                <a16:creationId xmlns:a16="http://schemas.microsoft.com/office/drawing/2014/main" id="{6D87743F-913A-43D3-B6CF-3163BE02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362" y="523938"/>
            <a:ext cx="2578740" cy="68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CFE773-AE3D-4944-B060-E104E775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30" y="2187137"/>
            <a:ext cx="5145004" cy="323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27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Implementation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/>
              <a:t>Input and output</a:t>
            </a:r>
            <a:endParaRPr lang="en-US" altLang="ko-KR" sz="1800" b="1" dirty="0"/>
          </a:p>
          <a:p>
            <a:pPr lvl="2"/>
            <a:r>
              <a:rPr lang="en-US" altLang="ko-KR" sz="1600"/>
              <a:t>Network input</a:t>
            </a:r>
          </a:p>
          <a:p>
            <a:pPr lvl="3"/>
            <a:r>
              <a:rPr lang="en-US" altLang="ko-KR" sz="1400"/>
              <a:t>LiDAR(24), Relative position(2), velocity(2) - Linear, angular velocity</a:t>
            </a:r>
          </a:p>
          <a:p>
            <a:pPr lvl="2"/>
            <a:endParaRPr lang="en-US" altLang="ko-KR" sz="1400"/>
          </a:p>
          <a:p>
            <a:pPr lvl="2"/>
            <a:r>
              <a:rPr lang="en-US" altLang="ko-KR" sz="1400"/>
              <a:t>Network output</a:t>
            </a:r>
          </a:p>
          <a:p>
            <a:pPr lvl="3"/>
            <a:r>
              <a:rPr lang="en-US" altLang="ko-KR" sz="1400"/>
              <a:t>velocity(2) - Linear, angular velocity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7692355" y="4392802"/>
            <a:ext cx="1971762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28BB44-E76B-40A2-9ED4-3E7E8D9B3E78}"/>
              </a:ext>
            </a:extLst>
          </p:cNvPr>
          <p:cNvGrpSpPr/>
          <p:nvPr/>
        </p:nvGrpSpPr>
        <p:grpSpPr>
          <a:xfrm>
            <a:off x="7013819" y="3074021"/>
            <a:ext cx="3674254" cy="3106116"/>
            <a:chOff x="1842930" y="2986471"/>
            <a:chExt cx="3674254" cy="31061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53F2F06-B684-4333-9E61-AF55B5E78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2930" y="2986471"/>
              <a:ext cx="3674254" cy="25062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908FC0-CB15-492F-A276-101689B22B0F}"/>
                </a:ext>
              </a:extLst>
            </p:cNvPr>
            <p:cNvSpPr txBox="1"/>
            <p:nvPr/>
          </p:nvSpPr>
          <p:spPr>
            <a:xfrm>
              <a:off x="2553682" y="5723255"/>
              <a:ext cx="225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Critic network</a:t>
              </a:r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EAC4C39-EC26-41B8-BFF5-3691C15390E2}"/>
              </a:ext>
            </a:extLst>
          </p:cNvPr>
          <p:cNvGrpSpPr/>
          <p:nvPr/>
        </p:nvGrpSpPr>
        <p:grpSpPr>
          <a:xfrm>
            <a:off x="1555173" y="3721325"/>
            <a:ext cx="4320480" cy="2528303"/>
            <a:chOff x="6234369" y="3564284"/>
            <a:chExt cx="4320480" cy="25283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EE89AC0-E696-48E6-A175-5F2E40408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4369" y="3564284"/>
              <a:ext cx="4320480" cy="176198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99D843-6DD6-4A60-9B84-007CFC2E4243}"/>
                </a:ext>
              </a:extLst>
            </p:cNvPr>
            <p:cNvSpPr txBox="1"/>
            <p:nvPr/>
          </p:nvSpPr>
          <p:spPr>
            <a:xfrm>
              <a:off x="7268234" y="5723255"/>
              <a:ext cx="2252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Actor network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266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Implementation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/>
              <a:t>Simulator</a:t>
            </a:r>
            <a:r>
              <a:rPr lang="ko-KR" altLang="en-US" sz="1800" b="1"/>
              <a:t>를 이용한 </a:t>
            </a:r>
            <a:r>
              <a:rPr lang="en-US" altLang="ko-KR" sz="1800" b="1"/>
              <a:t>Training</a:t>
            </a:r>
            <a:endParaRPr lang="en-US" altLang="ko-KR" sz="1800" b="1" dirty="0"/>
          </a:p>
          <a:p>
            <a:pPr lvl="2"/>
            <a:r>
              <a:rPr lang="en-US" altLang="ko-KR" sz="1600"/>
              <a:t>ROS - teleop</a:t>
            </a:r>
            <a:r>
              <a:rPr lang="ko-KR" altLang="en-US" sz="1600"/>
              <a:t>기능을 활용한 </a:t>
            </a:r>
            <a:r>
              <a:rPr lang="en-US" altLang="ko-KR" sz="1600"/>
              <a:t>human data </a:t>
            </a:r>
            <a:r>
              <a:rPr lang="ko-KR" altLang="en-US" sz="1600"/>
              <a:t>기록</a:t>
            </a:r>
            <a:endParaRPr lang="en-US" altLang="ko-KR" sz="1600"/>
          </a:p>
          <a:p>
            <a:pPr lvl="3"/>
            <a:r>
              <a:rPr lang="en-US" altLang="ko-KR" sz="1400"/>
              <a:t>TurtleBot3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7692355" y="4392802"/>
            <a:ext cx="1971762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roduce">
            <a:hlinkClick r:id="" action="ppaction://media"/>
            <a:extLst>
              <a:ext uri="{FF2B5EF4-FFF2-40B4-BE49-F238E27FC236}">
                <a16:creationId xmlns:a16="http://schemas.microsoft.com/office/drawing/2014/main" id="{867CD694-4DEC-40D1-AB84-F883FEBC5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0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Implementation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/>
              <a:t>Simulator</a:t>
            </a:r>
            <a:r>
              <a:rPr lang="ko-KR" altLang="en-US" sz="1800" b="1"/>
              <a:t>를 이용한 </a:t>
            </a:r>
            <a:r>
              <a:rPr lang="en-US" altLang="ko-KR" sz="1800" b="1"/>
              <a:t>Training</a:t>
            </a:r>
            <a:endParaRPr lang="en-US" altLang="ko-KR" sz="1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7692355" y="4392802"/>
            <a:ext cx="1971762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roduce_0">
            <a:hlinkClick r:id="" action="ppaction://media"/>
            <a:extLst>
              <a:ext uri="{FF2B5EF4-FFF2-40B4-BE49-F238E27FC236}">
                <a16:creationId xmlns:a16="http://schemas.microsoft.com/office/drawing/2014/main" id="{83BA598F-1332-42FD-99AC-9FD5CA6B20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5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Implementation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Real environment (R</a:t>
            </a:r>
            <a:r>
              <a:rPr lang="ko-KR" altLang="en-US" sz="1800" b="1" dirty="0"/>
              <a:t>관 </a:t>
            </a:r>
            <a:r>
              <a:rPr lang="en-US" altLang="ko-KR" sz="1800" b="1" dirty="0"/>
              <a:t>8</a:t>
            </a:r>
            <a:r>
              <a:rPr lang="ko-KR" altLang="en-US" sz="1800" b="1" dirty="0"/>
              <a:t>층 </a:t>
            </a:r>
            <a:r>
              <a:rPr lang="ko-KR" altLang="en-US" sz="1800" b="1"/>
              <a:t>복도</a:t>
            </a:r>
            <a:r>
              <a:rPr lang="en-US" altLang="ko-KR" sz="1800" b="1"/>
              <a:t>)</a:t>
            </a:r>
            <a:endParaRPr lang="en-US" altLang="ko-KR" sz="18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7692355" y="4392802"/>
            <a:ext cx="1971762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roduce_1">
            <a:hlinkClick r:id="" action="ppaction://media"/>
            <a:extLst>
              <a:ext uri="{FF2B5EF4-FFF2-40B4-BE49-F238E27FC236}">
                <a16:creationId xmlns:a16="http://schemas.microsoft.com/office/drawing/2014/main" id="{4B509C72-A28A-4ABF-9310-F431AA1D40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5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Implementation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/>
              <a:t>Limitation</a:t>
            </a:r>
            <a:endParaRPr lang="en-US" altLang="ko-KR" sz="1800" b="1" dirty="0"/>
          </a:p>
          <a:p>
            <a:pPr lvl="2"/>
            <a:r>
              <a:rPr lang="en-US" altLang="ko-KR" sz="1600"/>
              <a:t>LiDAR</a:t>
            </a:r>
          </a:p>
          <a:p>
            <a:pPr lvl="3"/>
            <a:r>
              <a:rPr lang="ko-KR" altLang="en-US" sz="1400"/>
              <a:t>일정 높이만 탐색이 가능하여  </a:t>
            </a:r>
            <a:r>
              <a:rPr lang="en-US" altLang="ko-KR" sz="1400"/>
              <a:t>LiDAR</a:t>
            </a:r>
            <a:r>
              <a:rPr lang="ko-KR" altLang="en-US" sz="1400"/>
              <a:t>에 탐색되지 않는 장애물을 피할 수 없음</a:t>
            </a:r>
            <a:endParaRPr lang="en-US" altLang="ko-KR" sz="1400"/>
          </a:p>
          <a:p>
            <a:pPr lvl="3"/>
            <a:r>
              <a:rPr lang="en-US" altLang="ko-KR" sz="1400"/>
              <a:t>Frontier point</a:t>
            </a:r>
            <a:r>
              <a:rPr lang="ko-KR" altLang="en-US" sz="1400"/>
              <a:t>를 기반으로 학습했기 때문에 좁은 환경에서 동작하기 어려움</a:t>
            </a:r>
            <a:r>
              <a:rPr lang="en-US" altLang="ko-KR" sz="1400"/>
              <a:t>(LiDAR max</a:t>
            </a:r>
            <a:r>
              <a:rPr lang="ko-KR" altLang="en-US" sz="1400"/>
              <a:t> </a:t>
            </a:r>
            <a:r>
              <a:rPr lang="en-US" altLang="ko-KR" sz="1400"/>
              <a:t>range:</a:t>
            </a:r>
            <a:r>
              <a:rPr lang="ko-KR" altLang="en-US" sz="1400"/>
              <a:t> </a:t>
            </a:r>
            <a:r>
              <a:rPr lang="en-US" altLang="ko-KR" sz="1400"/>
              <a:t>3.5m)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7692355" y="4392802"/>
            <a:ext cx="1971762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모니터, 실내이(가) 표시된 사진&#10;&#10;자동 생성된 설명">
            <a:extLst>
              <a:ext uri="{FF2B5EF4-FFF2-40B4-BE49-F238E27FC236}">
                <a16:creationId xmlns:a16="http://schemas.microsoft.com/office/drawing/2014/main" id="{B21A44CB-5375-4B2A-B5F8-79B297D364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5" t="12722" r="21059" b="44710"/>
          <a:stretch/>
        </p:blipFill>
        <p:spPr>
          <a:xfrm>
            <a:off x="2974160" y="3332925"/>
            <a:ext cx="6243681" cy="31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98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Q&amp;amp;A, 궁금한거 물어보세요(복싱, 수강료, 다이어트..) : 네이버 블로그">
            <a:extLst>
              <a:ext uri="{FF2B5EF4-FFF2-40B4-BE49-F238E27FC236}">
                <a16:creationId xmlns:a16="http://schemas.microsoft.com/office/drawing/2014/main" id="{535BDFEC-3BE6-4BB0-BEDA-320BFF2FD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45" y="1466772"/>
            <a:ext cx="6099110" cy="406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48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What is path planning?</a:t>
            </a:r>
            <a:endParaRPr lang="ko-KR" altLang="en-US" sz="4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http://www.iaacblog.com/wp-content/uploads/2020/05/id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039" y="2855089"/>
            <a:ext cx="4611923" cy="332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Path planning</a:t>
            </a:r>
          </a:p>
          <a:p>
            <a:pPr lvl="2"/>
            <a:r>
              <a:rPr lang="en-US" altLang="ko-KR" sz="1600" dirty="0"/>
              <a:t>Point A</a:t>
            </a:r>
            <a:r>
              <a:rPr lang="ko-KR" altLang="en-US" sz="1600" dirty="0"/>
              <a:t>에서 </a:t>
            </a:r>
            <a:r>
              <a:rPr lang="en-US" altLang="ko-KR" sz="1600" dirty="0"/>
              <a:t>Point B</a:t>
            </a:r>
            <a:r>
              <a:rPr lang="ko-KR" altLang="en-US" sz="1600" dirty="0"/>
              <a:t>까지 가는 경로</a:t>
            </a:r>
            <a:r>
              <a:rPr lang="en-US" altLang="ko-KR" sz="1600" dirty="0"/>
              <a:t>(path)</a:t>
            </a:r>
            <a:r>
              <a:rPr lang="ko-KR" altLang="en-US" sz="1600" dirty="0"/>
              <a:t>를 효율적으로 계획</a:t>
            </a:r>
            <a:r>
              <a:rPr lang="en-US" altLang="ko-KR" sz="1600" dirty="0"/>
              <a:t>(planning)</a:t>
            </a:r>
            <a:r>
              <a:rPr lang="ko-KR" altLang="en-US" sz="1600" dirty="0"/>
              <a:t>하는 모든 </a:t>
            </a:r>
            <a:r>
              <a:rPr lang="en-US" altLang="ko-KR" sz="1600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46607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What is path planning?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Application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48" y="1455955"/>
            <a:ext cx="3488511" cy="47241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" y="2917030"/>
            <a:ext cx="59721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9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What is path planning?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Application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폭설 속 자율주행은 어떻게 될까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5" y="2495464"/>
            <a:ext cx="4600575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배송은 30분 내로&amp;quot; 아마존의 로봇 배송 미래 &amp;lt; 글로벌 &amp;lt; 종합 &amp;lt; 기사본문 - 이코노믹리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828" y="2495465"/>
            <a:ext cx="5259415" cy="345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68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Abstract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Map-less multi-robot path planning using deep </a:t>
            </a:r>
            <a:r>
              <a:rPr lang="en-US" altLang="ko-KR" sz="1800" b="1"/>
              <a:t>reinforcement learning[1]</a:t>
            </a:r>
            <a:endParaRPr lang="en-US" altLang="ko-KR" sz="1800" b="1" dirty="0"/>
          </a:p>
          <a:p>
            <a:pPr lvl="2"/>
            <a:r>
              <a:rPr lang="en-US" altLang="ko-KR" sz="1600" dirty="0" err="1"/>
              <a:t>DRL</a:t>
            </a:r>
            <a:r>
              <a:rPr lang="en-US" altLang="ko-KR" sz="1600" dirty="0"/>
              <a:t>(Deep Reinforcement Learning)</a:t>
            </a:r>
            <a:r>
              <a:rPr lang="ko-KR" altLang="en-US" sz="1600" dirty="0"/>
              <a:t>을 이용하여 </a:t>
            </a:r>
            <a:r>
              <a:rPr lang="en-US" altLang="ko-KR" sz="1600" dirty="0"/>
              <a:t>multi-robot</a:t>
            </a:r>
            <a:r>
              <a:rPr lang="ko-KR" altLang="en-US" sz="1600" dirty="0"/>
              <a:t>이 효과적으로 </a:t>
            </a:r>
            <a:r>
              <a:rPr lang="en-US" altLang="ko-KR" sz="1600" dirty="0"/>
              <a:t>exploration</a:t>
            </a:r>
            <a:r>
              <a:rPr lang="ko-KR" altLang="en-US" sz="1600" dirty="0"/>
              <a:t>하는 경로를 찾는 방법 제시</a:t>
            </a:r>
            <a:endParaRPr lang="en-US" altLang="ko-KR" sz="1600" dirty="0"/>
          </a:p>
          <a:p>
            <a:pPr lvl="3"/>
            <a:r>
              <a:rPr lang="en-US" altLang="ko-KR" sz="1400" dirty="0"/>
              <a:t>Multi-robot</a:t>
            </a:r>
            <a:r>
              <a:rPr lang="ko-KR" altLang="en-US" sz="1400" dirty="0"/>
              <a:t>으로 </a:t>
            </a:r>
            <a:r>
              <a:rPr lang="en-US" altLang="ko-KR" sz="1400" dirty="0"/>
              <a:t>exploration </a:t>
            </a:r>
            <a:r>
              <a:rPr lang="ko-KR" altLang="en-US" sz="1400" dirty="0"/>
              <a:t>하는 것이 </a:t>
            </a:r>
            <a:r>
              <a:rPr lang="en-US" altLang="ko-KR" sz="1400" dirty="0"/>
              <a:t>single-robot</a:t>
            </a:r>
            <a:r>
              <a:rPr lang="ko-KR" altLang="en-US" sz="1400" dirty="0"/>
              <a:t>보다 탐사 속도 관점에서 </a:t>
            </a:r>
            <a:r>
              <a:rPr lang="ko-KR" altLang="en-US" sz="1400" dirty="0" err="1"/>
              <a:t>효율적임</a:t>
            </a:r>
            <a:endParaRPr lang="en-US" altLang="ko-KR" sz="1400" dirty="0"/>
          </a:p>
          <a:p>
            <a:pPr lvl="3"/>
            <a:r>
              <a:rPr lang="ko-KR" altLang="en-US" sz="1400" dirty="0"/>
              <a:t>본 논문은 </a:t>
            </a:r>
            <a:r>
              <a:rPr lang="en-US" altLang="ko-KR" sz="1400" dirty="0"/>
              <a:t>multi-robot</a:t>
            </a:r>
            <a:r>
              <a:rPr lang="ko-KR" altLang="en-US" sz="1400" dirty="0"/>
              <a:t>을 활용하여 기존 방법보다 효율적인 방법 제시</a:t>
            </a:r>
            <a:endParaRPr lang="en-US" altLang="ko-KR" sz="1400" dirty="0"/>
          </a:p>
          <a:p>
            <a:pPr lvl="3"/>
            <a:endParaRPr lang="en-US" altLang="ko-KR" sz="1600" dirty="0"/>
          </a:p>
          <a:p>
            <a:pPr lvl="2"/>
            <a:r>
              <a:rPr lang="en-US" altLang="ko-KR" sz="1600" dirty="0"/>
              <a:t>Multi-robot</a:t>
            </a:r>
            <a:r>
              <a:rPr lang="ko-KR" altLang="en-US" sz="1600" dirty="0"/>
              <a:t>의 </a:t>
            </a:r>
            <a:r>
              <a:rPr lang="en-US" altLang="ko-KR" sz="1600" dirty="0"/>
              <a:t>exploration </a:t>
            </a:r>
            <a:r>
              <a:rPr lang="ko-KR" altLang="en-US" sz="1600" dirty="0"/>
              <a:t>지역이 겹치는 것을 방지하기 위한 방법 제시</a:t>
            </a:r>
            <a:endParaRPr lang="en-US" altLang="ko-KR" sz="1600" dirty="0"/>
          </a:p>
          <a:p>
            <a:pPr lvl="3"/>
            <a:r>
              <a:rPr lang="en-US" altLang="ko-KR" sz="1400" dirty="0" err="1"/>
              <a:t>Voronoi</a:t>
            </a:r>
            <a:r>
              <a:rPr lang="en-US" altLang="ko-KR" sz="1400" dirty="0"/>
              <a:t> partition</a:t>
            </a:r>
          </a:p>
          <a:p>
            <a:pPr lvl="3"/>
            <a:endParaRPr lang="en-US" altLang="ko-KR" sz="1600" dirty="0"/>
          </a:p>
          <a:p>
            <a:pPr lvl="2"/>
            <a:r>
              <a:rPr lang="ko-KR" altLang="en-US" sz="1600" dirty="0"/>
              <a:t>장애물이 갑자기 나타나는 </a:t>
            </a:r>
            <a:r>
              <a:rPr lang="en-US" altLang="ko-KR" sz="1600" dirty="0"/>
              <a:t>map-less </a:t>
            </a:r>
            <a:r>
              <a:rPr lang="ko-KR" altLang="en-US" sz="1600" dirty="0"/>
              <a:t>환경에서 장애물을 회피하기 위한 알고리즘 제시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/>
              <a:t>Path planning </a:t>
            </a:r>
            <a:r>
              <a:rPr lang="ko-KR" altLang="en-US" sz="1600" dirty="0"/>
              <a:t>및 </a:t>
            </a:r>
            <a:r>
              <a:rPr lang="en-US" altLang="ko-KR" sz="1600" dirty="0"/>
              <a:t>obstacle avoidance</a:t>
            </a:r>
            <a:r>
              <a:rPr lang="ko-KR" altLang="en-US" sz="1600" dirty="0"/>
              <a:t> 성능을 높이기 위해 기존 방법들을 결합한 효과적인 방법 제시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002571" y="79144"/>
            <a:ext cx="4979879" cy="1035281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r>
              <a:rPr lang="en-US" altLang="ko-KR" sz="1400"/>
              <a:t>[1] J. Hu, H. Niu, J. Carrasco, B. Lennox, and F. Arvin, “Voronoi-based</a:t>
            </a:r>
          </a:p>
          <a:p>
            <a:r>
              <a:rPr lang="en-US" altLang="ko-KR" sz="1400"/>
              <a:t>Multi-robot Autonomous Exploration in Unknown  Environments</a:t>
            </a:r>
          </a:p>
          <a:p>
            <a:r>
              <a:rPr lang="en-US" altLang="ko-KR" sz="1400"/>
              <a:t>via Deep Reinforcement Learning,” IEEE  Transactions  on</a:t>
            </a:r>
          </a:p>
          <a:p>
            <a:r>
              <a:rPr lang="en-US" altLang="ko-KR" sz="1400"/>
              <a:t>Vehicular Technology, vol. 69, no. 12, pp. 14 413–14 423, 2020.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9168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Technical background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ko-KR" sz="1800" b="1" dirty="0"/>
                  <a:t>Communication networks</a:t>
                </a:r>
              </a:p>
              <a:p>
                <a:pPr lvl="2"/>
                <a:r>
                  <a:rPr lang="en-US" altLang="ko-KR" sz="1600" dirty="0"/>
                  <a:t>Information  graph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,ℇ,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ko-KR" sz="1400" b="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ℇ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400" b="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내의 저장된 </a:t>
                </a:r>
                <a:r>
                  <a:rPr lang="en-US" altLang="ko-KR" sz="1400" dirty="0"/>
                  <a:t>node(</a:t>
                </a:r>
                <a:r>
                  <a:rPr lang="ko-KR" altLang="en-US" sz="1400" dirty="0"/>
                  <a:t>위치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들의 집합</a:t>
                </a:r>
                <a:endParaRPr lang="en-US" altLang="ko-KR" sz="1400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ℇ</m:t>
                    </m:r>
                  </m:oMath>
                </a14:m>
                <a:r>
                  <a:rPr lang="en-US" altLang="ko-KR" sz="1400" dirty="0"/>
                  <a:t>: V </a:t>
                </a:r>
                <a:r>
                  <a:rPr lang="ko-KR" altLang="en-US" sz="1400" dirty="0"/>
                  <a:t>의 인접 노드 간 </a:t>
                </a:r>
                <a:r>
                  <a:rPr lang="en-US" altLang="ko-KR" sz="1400" dirty="0"/>
                  <a:t>edge</a:t>
                </a:r>
                <a:r>
                  <a:rPr lang="ko-KR" altLang="en-US" sz="1400" dirty="0"/>
                  <a:t>들의 집합</a:t>
                </a:r>
                <a:endParaRPr lang="en-US" altLang="ko-KR" sz="1400" dirty="0"/>
              </a:p>
              <a:p>
                <a:pPr lvl="4"/>
                <a:r>
                  <a:rPr lang="en-US" altLang="ko-KR" sz="1400" dirty="0"/>
                  <a:t>Ex) 3 node</a:t>
                </a:r>
                <a:r>
                  <a:rPr lang="ko-KR" altLang="en-US" sz="1400" dirty="0"/>
                  <a:t>와 </a:t>
                </a:r>
                <a:r>
                  <a:rPr lang="en-US" altLang="ko-KR" sz="1400" dirty="0"/>
                  <a:t>5 node</a:t>
                </a:r>
                <a:r>
                  <a:rPr lang="ko-KR" altLang="en-US" sz="1400" dirty="0"/>
                  <a:t>가 인접할 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3,5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ℇ</m:t>
                    </m:r>
                  </m:oMath>
                </a14:m>
                <a:endParaRPr lang="en-US" altLang="ko-KR" sz="1400" dirty="0"/>
              </a:p>
              <a:p>
                <a:pPr lvl="3"/>
                <a:r>
                  <a:rPr lang="en-US" altLang="ko-KR" sz="1400" dirty="0"/>
                  <a:t>A: edge distance</a:t>
                </a:r>
                <a:r>
                  <a:rPr lang="ko-KR" altLang="en-US" sz="1400" dirty="0"/>
                  <a:t>의 집합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ko-KR" sz="1400" b="0" dirty="0"/>
              </a:p>
              <a:p>
                <a:pPr marL="1371600" lvl="3" indent="0">
                  <a:buNone/>
                </a:pPr>
                <a:endParaRPr lang="en-US" altLang="ko-KR" sz="1400" dirty="0"/>
              </a:p>
              <a:p>
                <a:pPr lvl="1"/>
                <a:r>
                  <a:rPr lang="en-US" altLang="ko-KR" sz="1800" b="1" dirty="0" err="1"/>
                  <a:t>Voronoi</a:t>
                </a:r>
                <a:r>
                  <a:rPr lang="en-US" altLang="ko-KR" sz="1800" b="1" dirty="0"/>
                  <a:t> partitions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/>
                  <a:t>: Open space without obstacles to be explored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ko-KR" sz="1400" dirty="0"/>
                  <a:t>: </a:t>
                </a:r>
                <a:r>
                  <a:rPr lang="en-US" altLang="ko-KR" sz="1400" dirty="0" err="1"/>
                  <a:t>i</a:t>
                </a:r>
                <a:r>
                  <a:rPr lang="ko-KR" altLang="en-US" sz="1400" dirty="0"/>
                  <a:t>번째 </a:t>
                </a:r>
                <a:r>
                  <a:rPr lang="en-US" altLang="ko-KR" sz="1400" dirty="0"/>
                  <a:t>robot,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sz="14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400" dirty="0"/>
                  <a:t>의 </a:t>
                </a:r>
                <a:r>
                  <a:rPr lang="en-US" altLang="ko-KR" sz="1400" dirty="0"/>
                  <a:t>position</a:t>
                </a:r>
              </a:p>
              <a:p>
                <a:pPr lvl="3"/>
                <a:r>
                  <a:rPr lang="en-US" altLang="ko-KR" sz="1400" dirty="0" err="1"/>
                  <a:t>Vorono</a:t>
                </a:r>
                <a:r>
                  <a:rPr lang="en-US" altLang="ko-KR" sz="1400" dirty="0"/>
                  <a:t> cell: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𝑉𝑜𝑟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,∀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𝒩</m:t>
                        </m:r>
                      </m:e>
                      <m:sub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altLang="ko-KR" sz="1400" dirty="0"/>
              </a:p>
            </p:txBody>
          </p:sp>
        </mc:Choice>
        <mc:Fallback xmlns="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  <a:blipFill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0DF7E84-E82D-4D81-84D0-72E1B0E8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4" y="2636700"/>
            <a:ext cx="5198627" cy="27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87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Technical background</a:t>
            </a:r>
            <a:endParaRPr lang="ko-KR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Wingdings 2" pitchFamily="18" charset="2"/>
                  <a:buChar char="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Wingdings 2" pitchFamily="18" charset="2"/>
                  <a:buChar char="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altLang="ko-KR" sz="1800" b="1" dirty="0"/>
                  <a:t>Collision avoidance problem formulation</a:t>
                </a:r>
                <a:endParaRPr lang="en-US" altLang="ko-KR" sz="1400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1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1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 : LiDAR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: relative position of the target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400" dirty="0"/>
                  <a:t> : velocity at last step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ko-KR" sz="1400" dirty="0"/>
                  <a:t> : State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dirty="0"/>
                  <a:t> : Action (Linear &amp; angular velocity)</a:t>
                </a:r>
              </a:p>
              <a:p>
                <a:pPr lvl="3"/>
                <a:endParaRPr lang="en-US" altLang="ko-KR" sz="1400" dirty="0"/>
              </a:p>
            </p:txBody>
          </p:sp>
        </mc:Choice>
        <mc:Fallback xmlns="">
          <p:sp>
            <p:nvSpPr>
              <p:cNvPr id="10" name="내용 개체 틀 2">
                <a:extLst>
                  <a:ext uri="{FF2B5EF4-FFF2-40B4-BE49-F238E27FC236}">
                    <a16:creationId xmlns:a16="http://schemas.microsoft.com/office/drawing/2014/main" id="{66C5331D-5CDA-4A38-80AD-56A63A438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7" y="1828800"/>
                <a:ext cx="11346874" cy="4351337"/>
              </a:xfrm>
              <a:prstGeom prst="rect">
                <a:avLst/>
              </a:prstGeom>
              <a:blipFill>
                <a:blip r:embed="rId2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1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21987F7D-0CEC-4CF4-BF22-4903815521D8}"/>
              </a:ext>
            </a:extLst>
          </p:cNvPr>
          <p:cNvSpPr txBox="1">
            <a:spLocks/>
          </p:cNvSpPr>
          <p:nvPr/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/>
              <a:t>Algorithms</a:t>
            </a:r>
            <a:endParaRPr lang="ko-KR" altLang="en-US" sz="4000" b="1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6C5331D-5CDA-4A38-80AD-56A63A438129}"/>
              </a:ext>
            </a:extLst>
          </p:cNvPr>
          <p:cNvSpPr txBox="1">
            <a:spLocks/>
          </p:cNvSpPr>
          <p:nvPr/>
        </p:nvSpPr>
        <p:spPr>
          <a:xfrm>
            <a:off x="845127" y="1828800"/>
            <a:ext cx="113468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sz="1800" b="1" dirty="0"/>
              <a:t>Hierarchical control architecture</a:t>
            </a:r>
          </a:p>
          <a:p>
            <a:pPr lvl="2"/>
            <a:r>
              <a:rPr lang="en-US" altLang="ko-KR" sz="1600" dirty="0"/>
              <a:t>First layer</a:t>
            </a:r>
            <a:r>
              <a:rPr lang="en-US" altLang="ko-KR" sz="1400" dirty="0"/>
              <a:t>(</a:t>
            </a:r>
            <a:r>
              <a:rPr lang="ko-KR" altLang="en-US" sz="1400" dirty="0"/>
              <a:t>그림</a:t>
            </a:r>
            <a:r>
              <a:rPr lang="en-US" altLang="ko-KR" sz="1400" dirty="0"/>
              <a:t>1</a:t>
            </a:r>
            <a:r>
              <a:rPr lang="ko-KR" altLang="en-US" sz="1400" dirty="0"/>
              <a:t>의 </a:t>
            </a:r>
            <a:r>
              <a:rPr lang="en-US" altLang="ko-KR" sz="1400" dirty="0"/>
              <a:t>high-level)</a:t>
            </a:r>
          </a:p>
          <a:p>
            <a:pPr lvl="3"/>
            <a:r>
              <a:rPr lang="ko-KR" altLang="en-US" sz="1400" dirty="0"/>
              <a:t>최종 목표가 아닌 </a:t>
            </a:r>
            <a:r>
              <a:rPr lang="en-US" altLang="ko-KR" sz="1400" dirty="0"/>
              <a:t>sub target</a:t>
            </a:r>
            <a:r>
              <a:rPr lang="ko-KR" altLang="en-US" sz="1400" dirty="0"/>
              <a:t>인 </a:t>
            </a:r>
            <a:r>
              <a:rPr lang="en-US" altLang="ko-KR" sz="1400" dirty="0"/>
              <a:t>way point</a:t>
            </a:r>
            <a:r>
              <a:rPr lang="ko-KR" altLang="en-US" sz="1400" dirty="0"/>
              <a:t>를 결정</a:t>
            </a:r>
            <a:endParaRPr lang="en-US" altLang="ko-KR" sz="1400" dirty="0"/>
          </a:p>
          <a:p>
            <a:pPr lvl="3"/>
            <a:r>
              <a:rPr lang="en-US" altLang="ko-KR" sz="1400" dirty="0" err="1"/>
              <a:t>Voronoi</a:t>
            </a:r>
            <a:r>
              <a:rPr lang="en-US" altLang="ko-KR" sz="1400" dirty="0"/>
              <a:t> partition</a:t>
            </a:r>
            <a:r>
              <a:rPr lang="ko-KR" altLang="en-US" sz="1400" dirty="0"/>
              <a:t>과 </a:t>
            </a:r>
            <a:r>
              <a:rPr lang="en-US" altLang="ko-KR" sz="1400" dirty="0"/>
              <a:t>communication network</a:t>
            </a:r>
            <a:r>
              <a:rPr lang="ko-KR" altLang="en-US" sz="1400" dirty="0"/>
              <a:t>를</a:t>
            </a:r>
            <a:endParaRPr lang="en-US" altLang="ko-KR" sz="1400" dirty="0"/>
          </a:p>
          <a:p>
            <a:pPr marL="1371600" lvl="3" indent="0">
              <a:buNone/>
            </a:pPr>
            <a:r>
              <a:rPr lang="en-US" altLang="ko-KR" sz="1400" dirty="0"/>
              <a:t>    </a:t>
            </a:r>
            <a:r>
              <a:rPr lang="ko-KR" altLang="en-US" sz="1400" dirty="0"/>
              <a:t>통해 받은 현재 </a:t>
            </a:r>
            <a:r>
              <a:rPr lang="en-US" altLang="ko-KR" sz="1400" dirty="0"/>
              <a:t>map </a:t>
            </a:r>
            <a:r>
              <a:rPr lang="ko-KR" altLang="en-US" sz="1400" dirty="0"/>
              <a:t>상황 활용</a:t>
            </a:r>
            <a:endParaRPr lang="en-US" altLang="ko-KR" sz="1400" dirty="0"/>
          </a:p>
          <a:p>
            <a:pPr lvl="4"/>
            <a:r>
              <a:rPr lang="ko-KR" altLang="en-US" sz="1400" dirty="0"/>
              <a:t>모든 </a:t>
            </a:r>
            <a:r>
              <a:rPr lang="en-US" altLang="ko-KR" sz="1400" dirty="0"/>
              <a:t>robot</a:t>
            </a:r>
            <a:r>
              <a:rPr lang="ko-KR" altLang="en-US" sz="1400" dirty="0"/>
              <a:t>들의 </a:t>
            </a:r>
            <a:r>
              <a:rPr lang="en-US" altLang="ko-KR" sz="1400" dirty="0"/>
              <a:t>node </a:t>
            </a:r>
            <a:r>
              <a:rPr lang="ko-KR" altLang="en-US" sz="1400" dirty="0"/>
              <a:t>상황 활용</a:t>
            </a:r>
            <a:endParaRPr lang="en-US" altLang="ko-KR" sz="1600" dirty="0"/>
          </a:p>
          <a:p>
            <a:pPr lvl="2"/>
            <a:endParaRPr lang="en-US" altLang="ko-KR" sz="1600" dirty="0"/>
          </a:p>
          <a:p>
            <a:pPr lvl="2"/>
            <a:r>
              <a:rPr lang="en-US" altLang="ko-KR" sz="1600" dirty="0"/>
              <a:t>Second layer</a:t>
            </a:r>
            <a:r>
              <a:rPr lang="en-US" altLang="ko-KR" sz="1400" dirty="0"/>
              <a:t>(</a:t>
            </a:r>
            <a:r>
              <a:rPr lang="ko-KR" altLang="en-US" sz="1400" dirty="0"/>
              <a:t>그림</a:t>
            </a:r>
            <a:r>
              <a:rPr lang="en-US" altLang="ko-KR" sz="1400" dirty="0"/>
              <a:t>1</a:t>
            </a:r>
            <a:r>
              <a:rPr lang="ko-KR" altLang="en-US" sz="1400" dirty="0"/>
              <a:t>의 </a:t>
            </a:r>
            <a:r>
              <a:rPr lang="en-US" altLang="ko-KR" sz="1400" dirty="0"/>
              <a:t>low-level)</a:t>
            </a:r>
          </a:p>
          <a:p>
            <a:pPr lvl="3"/>
            <a:r>
              <a:rPr lang="en-US" altLang="ko-KR" sz="1200" dirty="0" err="1"/>
              <a:t>DDPG</a:t>
            </a:r>
            <a:r>
              <a:rPr lang="en-US" altLang="ko-KR" sz="1200" dirty="0"/>
              <a:t> with PER</a:t>
            </a:r>
            <a:r>
              <a:rPr lang="ko-KR" altLang="en-US" sz="1200" dirty="0"/>
              <a:t>을 사용하여 </a:t>
            </a:r>
            <a:r>
              <a:rPr lang="en-US" altLang="ko-KR" sz="1200" dirty="0"/>
              <a:t>way point</a:t>
            </a:r>
            <a:r>
              <a:rPr lang="ko-KR" altLang="en-US" sz="1200" dirty="0"/>
              <a:t>까지 </a:t>
            </a:r>
            <a:r>
              <a:rPr lang="en-US" altLang="ko-KR" sz="1200" dirty="0"/>
              <a:t>path planning</a:t>
            </a:r>
          </a:p>
          <a:p>
            <a:pPr marL="1371600" lvl="3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및 </a:t>
            </a:r>
            <a:r>
              <a:rPr lang="en-US" altLang="ko-KR" sz="1200" dirty="0"/>
              <a:t>obstacle avoidance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8BF1B-008D-4CC8-BC71-E0F1FEB5B83D}"/>
              </a:ext>
            </a:extLst>
          </p:cNvPr>
          <p:cNvSpPr/>
          <p:nvPr/>
        </p:nvSpPr>
        <p:spPr>
          <a:xfrm>
            <a:off x="3162300" y="5156200"/>
            <a:ext cx="74930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4072F5-872F-432F-8A88-73AAD4FB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726" y="1516584"/>
            <a:ext cx="4922222" cy="43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9566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1621</TotalTime>
  <Words>1113</Words>
  <Application>Microsoft Office PowerPoint</Application>
  <PresentationFormat>와이드스크린</PresentationFormat>
  <Paragraphs>203</Paragraphs>
  <Slides>26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맑은 고딕</vt:lpstr>
      <vt:lpstr>Calibri</vt:lpstr>
      <vt:lpstr>Calibri Light</vt:lpstr>
      <vt:lpstr>Cambria Math</vt:lpstr>
      <vt:lpstr>Trebuchet MS</vt:lpstr>
      <vt:lpstr>Wingdings 2</vt:lpstr>
      <vt:lpstr>HDOfficeLightV0</vt:lpstr>
      <vt:lpstr>강화학습 프로젝트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성훈</dc:creator>
  <cp:lastModifiedBy>이성훈</cp:lastModifiedBy>
  <cp:revision>135</cp:revision>
  <cp:lastPrinted>2020-11-17T00:42:56Z</cp:lastPrinted>
  <dcterms:created xsi:type="dcterms:W3CDTF">2020-03-31T01:53:29Z</dcterms:created>
  <dcterms:modified xsi:type="dcterms:W3CDTF">2021-06-03T02:34:08Z</dcterms:modified>
</cp:coreProperties>
</file>